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04"/>
  </p:notesMasterIdLst>
  <p:sldIdLst>
    <p:sldId id="333" r:id="rId2"/>
    <p:sldId id="512" r:id="rId3"/>
    <p:sldId id="513" r:id="rId4"/>
    <p:sldId id="635" r:id="rId5"/>
    <p:sldId id="603" r:id="rId6"/>
    <p:sldId id="622" r:id="rId7"/>
    <p:sldId id="623" r:id="rId8"/>
    <p:sldId id="514" r:id="rId9"/>
    <p:sldId id="515" r:id="rId10"/>
    <p:sldId id="516" r:id="rId11"/>
    <p:sldId id="547" r:id="rId12"/>
    <p:sldId id="548" r:id="rId13"/>
    <p:sldId id="517" r:id="rId14"/>
    <p:sldId id="550" r:id="rId15"/>
    <p:sldId id="549" r:id="rId16"/>
    <p:sldId id="518" r:id="rId17"/>
    <p:sldId id="604" r:id="rId18"/>
    <p:sldId id="606" r:id="rId19"/>
    <p:sldId id="607" r:id="rId20"/>
    <p:sldId id="519" r:id="rId21"/>
    <p:sldId id="637" r:id="rId22"/>
    <p:sldId id="520" r:id="rId23"/>
    <p:sldId id="554" r:id="rId24"/>
    <p:sldId id="556" r:id="rId25"/>
    <p:sldId id="555" r:id="rId26"/>
    <p:sldId id="557" r:id="rId27"/>
    <p:sldId id="522" r:id="rId28"/>
    <p:sldId id="400" r:id="rId29"/>
    <p:sldId id="523" r:id="rId30"/>
    <p:sldId id="558" r:id="rId31"/>
    <p:sldId id="524" r:id="rId32"/>
    <p:sldId id="638" r:id="rId33"/>
    <p:sldId id="525" r:id="rId34"/>
    <p:sldId id="526" r:id="rId35"/>
    <p:sldId id="560" r:id="rId36"/>
    <p:sldId id="559" r:id="rId37"/>
    <p:sldId id="568" r:id="rId38"/>
    <p:sldId id="561" r:id="rId39"/>
    <p:sldId id="569" r:id="rId40"/>
    <p:sldId id="562" r:id="rId41"/>
    <p:sldId id="563" r:id="rId42"/>
    <p:sldId id="570" r:id="rId43"/>
    <p:sldId id="608" r:id="rId44"/>
    <p:sldId id="609" r:id="rId45"/>
    <p:sldId id="564" r:id="rId46"/>
    <p:sldId id="572" r:id="rId47"/>
    <p:sldId id="573" r:id="rId48"/>
    <p:sldId id="595" r:id="rId49"/>
    <p:sldId id="571" r:id="rId50"/>
    <p:sldId id="574" r:id="rId51"/>
    <p:sldId id="610" r:id="rId52"/>
    <p:sldId id="596" r:id="rId53"/>
    <p:sldId id="611" r:id="rId54"/>
    <p:sldId id="650" r:id="rId55"/>
    <p:sldId id="593" r:id="rId56"/>
    <p:sldId id="576" r:id="rId57"/>
    <p:sldId id="582" r:id="rId58"/>
    <p:sldId id="577" r:id="rId59"/>
    <p:sldId id="583" r:id="rId60"/>
    <p:sldId id="597" r:id="rId61"/>
    <p:sldId id="598" r:id="rId62"/>
    <p:sldId id="599" r:id="rId63"/>
    <p:sldId id="602" r:id="rId64"/>
    <p:sldId id="600" r:id="rId65"/>
    <p:sldId id="588" r:id="rId66"/>
    <p:sldId id="403" r:id="rId67"/>
    <p:sldId id="614" r:id="rId68"/>
    <p:sldId id="615" r:id="rId69"/>
    <p:sldId id="589" r:id="rId70"/>
    <p:sldId id="639" r:id="rId71"/>
    <p:sldId id="565" r:id="rId72"/>
    <p:sldId id="566" r:id="rId73"/>
    <p:sldId id="640" r:id="rId74"/>
    <p:sldId id="567" r:id="rId75"/>
    <p:sldId id="613" r:id="rId76"/>
    <p:sldId id="590" r:id="rId77"/>
    <p:sldId id="591" r:id="rId78"/>
    <p:sldId id="641" r:id="rId79"/>
    <p:sldId id="617" r:id="rId80"/>
    <p:sldId id="619" r:id="rId81"/>
    <p:sldId id="620" r:id="rId82"/>
    <p:sldId id="616" r:id="rId83"/>
    <p:sldId id="626" r:id="rId84"/>
    <p:sldId id="628" r:id="rId85"/>
    <p:sldId id="629" r:id="rId86"/>
    <p:sldId id="630" r:id="rId87"/>
    <p:sldId id="631" r:id="rId88"/>
    <p:sldId id="592" r:id="rId89"/>
    <p:sldId id="642" r:id="rId90"/>
    <p:sldId id="632" r:id="rId91"/>
    <p:sldId id="633" r:id="rId92"/>
    <p:sldId id="528" r:id="rId93"/>
    <p:sldId id="529" r:id="rId94"/>
    <p:sldId id="643" r:id="rId95"/>
    <p:sldId id="625" r:id="rId96"/>
    <p:sldId id="645" r:id="rId97"/>
    <p:sldId id="644" r:id="rId98"/>
    <p:sldId id="646" r:id="rId99"/>
    <p:sldId id="648" r:id="rId100"/>
    <p:sldId id="647" r:id="rId101"/>
    <p:sldId id="649" r:id="rId102"/>
    <p:sldId id="634" r:id="rId103"/>
  </p:sldIdLst>
  <p:sldSz cx="9144000" cy="6858000" type="screen4x3"/>
  <p:notesSz cx="6870700" cy="9774238"/>
  <p:defaultTextStyle>
    <a:defPPr>
      <a:defRPr lang="en-US"/>
    </a:defPPr>
    <a:lvl1pPr algn="just" rtl="0" fontAlgn="base">
      <a:lnSpc>
        <a:spcPct val="110000"/>
      </a:lnSpc>
      <a:spcBef>
        <a:spcPct val="0"/>
      </a:spcBef>
      <a:spcAft>
        <a:spcPct val="0"/>
      </a:spcAft>
      <a:buClr>
        <a:schemeClr val="hlink"/>
      </a:buClr>
      <a:buSzPct val="80000"/>
      <a:buFont typeface="Wingdings" pitchFamily="2" charset="2"/>
      <a:defRPr kern="1200">
        <a:solidFill>
          <a:srgbClr val="00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just" rtl="0" fontAlgn="base">
      <a:lnSpc>
        <a:spcPct val="110000"/>
      </a:lnSpc>
      <a:spcBef>
        <a:spcPct val="0"/>
      </a:spcBef>
      <a:spcAft>
        <a:spcPct val="0"/>
      </a:spcAft>
      <a:buClr>
        <a:schemeClr val="hlink"/>
      </a:buClr>
      <a:buSzPct val="80000"/>
      <a:buFont typeface="Wingdings" pitchFamily="2" charset="2"/>
      <a:defRPr kern="1200">
        <a:solidFill>
          <a:srgbClr val="00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just" rtl="0" fontAlgn="base">
      <a:lnSpc>
        <a:spcPct val="110000"/>
      </a:lnSpc>
      <a:spcBef>
        <a:spcPct val="0"/>
      </a:spcBef>
      <a:spcAft>
        <a:spcPct val="0"/>
      </a:spcAft>
      <a:buClr>
        <a:schemeClr val="hlink"/>
      </a:buClr>
      <a:buSzPct val="80000"/>
      <a:buFont typeface="Wingdings" pitchFamily="2" charset="2"/>
      <a:defRPr kern="1200">
        <a:solidFill>
          <a:srgbClr val="00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just" rtl="0" fontAlgn="base">
      <a:lnSpc>
        <a:spcPct val="110000"/>
      </a:lnSpc>
      <a:spcBef>
        <a:spcPct val="0"/>
      </a:spcBef>
      <a:spcAft>
        <a:spcPct val="0"/>
      </a:spcAft>
      <a:buClr>
        <a:schemeClr val="hlink"/>
      </a:buClr>
      <a:buSzPct val="80000"/>
      <a:buFont typeface="Wingdings" pitchFamily="2" charset="2"/>
      <a:defRPr kern="1200">
        <a:solidFill>
          <a:srgbClr val="00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just" rtl="0" fontAlgn="base">
      <a:lnSpc>
        <a:spcPct val="110000"/>
      </a:lnSpc>
      <a:spcBef>
        <a:spcPct val="0"/>
      </a:spcBef>
      <a:spcAft>
        <a:spcPct val="0"/>
      </a:spcAft>
      <a:buClr>
        <a:schemeClr val="hlink"/>
      </a:buClr>
      <a:buSzPct val="80000"/>
      <a:buFont typeface="Wingdings" pitchFamily="2" charset="2"/>
      <a:defRPr kern="1200">
        <a:solidFill>
          <a:srgbClr val="00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00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00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00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00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3123E5"/>
    <a:srgbClr val="990099"/>
    <a:srgbClr val="FF6600"/>
    <a:srgbClr val="FFCC99"/>
    <a:srgbClr val="66CCFF"/>
    <a:srgbClr val="FFFF99"/>
    <a:srgbClr val="FFFF00"/>
    <a:srgbClr val="00FFFF"/>
    <a:srgbClr val="800000"/>
  </p:clrMru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79" autoAdjust="0"/>
    <p:restoredTop sz="94676" autoAdjust="0"/>
  </p:normalViewPr>
  <p:slideViewPr>
    <p:cSldViewPr>
      <p:cViewPr>
        <p:scale>
          <a:sx n="75" d="100"/>
          <a:sy n="75" d="100"/>
        </p:scale>
        <p:origin x="-11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5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07" tIns="47553" rIns="95107" bIns="47553" numCol="1" anchor="t" anchorCtr="0" compatLnSpc="1">
            <a:prstTxWarp prst="textNoShape">
              <a:avLst/>
            </a:prstTxWarp>
          </a:bodyPr>
          <a:lstStyle>
            <a:lvl1pPr algn="l" defTabSz="950913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endParaRPr lang="es-ES_tradnl"/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2550" y="0"/>
            <a:ext cx="29765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07" tIns="47553" rIns="95107" bIns="47553" numCol="1" anchor="t" anchorCtr="0" compatLnSpc="1">
            <a:prstTxWarp prst="textNoShape">
              <a:avLst/>
            </a:prstTxWarp>
          </a:bodyPr>
          <a:lstStyle>
            <a:lvl1pPr algn="r" defTabSz="950913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endParaRPr lang="es-ES_tradnl"/>
          </a:p>
        </p:txBody>
      </p:sp>
      <p:sp>
        <p:nvSpPr>
          <p:cNvPr id="6389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33425"/>
            <a:ext cx="4889500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389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388" y="4643438"/>
            <a:ext cx="5495925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07" tIns="47553" rIns="95107" bIns="475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6389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3700"/>
            <a:ext cx="29765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07" tIns="47553" rIns="95107" bIns="47553" numCol="1" anchor="b" anchorCtr="0" compatLnSpc="1">
            <a:prstTxWarp prst="textNoShape">
              <a:avLst/>
            </a:prstTxWarp>
          </a:bodyPr>
          <a:lstStyle>
            <a:lvl1pPr algn="l" defTabSz="950913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endParaRPr lang="es-ES_tradnl"/>
          </a:p>
        </p:txBody>
      </p:sp>
      <p:sp>
        <p:nvSpPr>
          <p:cNvPr id="6389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2550" y="9283700"/>
            <a:ext cx="29765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07" tIns="47553" rIns="95107" bIns="47553" numCol="1" anchor="b" anchorCtr="0" compatLnSpc="1">
            <a:prstTxWarp prst="textNoShape">
              <a:avLst/>
            </a:prstTxWarp>
          </a:bodyPr>
          <a:lstStyle>
            <a:lvl1pPr algn="r" defTabSz="950913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fld id="{2A1ECE93-0DAB-4B4B-98C1-C0D65F486968}" type="slidenum">
              <a:rPr lang="es-ES_tradnl"/>
              <a:pPr/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B5BC-41E9-4B64-8F71-9B4C64E0AA8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58F6-3A7F-4CD9-8B02-952403E6C08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2E29-CB8C-41F7-BA1D-1EF11975101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68F5-F642-4D22-B270-7B984F6FE2CD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D6AA-5C01-4CC6-B086-7BDF60F1DE7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2578-1016-4B8F-B0C0-C808F263282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80075-DD10-4DC2-B844-DB53B27F473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2CC9-6E41-4658-BB2B-CBA5DC7392A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7036-2BEB-4AA2-B0E3-49F2E15CE35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1BCD-ADAA-4262-90C1-091567A3A16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8AA2-43C1-490E-8846-21A0D8CEEEA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8FC00-0706-42C2-821A-914240BF57D5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7" name="Picture 53" descr="ucv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37300" y="333375"/>
            <a:ext cx="2411413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10 Conector recto"/>
          <p:cNvCxnSpPr>
            <a:cxnSpLocks noChangeShapeType="1"/>
          </p:cNvCxnSpPr>
          <p:nvPr userDrawn="1"/>
        </p:nvCxnSpPr>
        <p:spPr bwMode="auto">
          <a:xfrm flipV="1">
            <a:off x="0" y="6696075"/>
            <a:ext cx="4514850" cy="0"/>
          </a:xfrm>
          <a:prstGeom prst="line">
            <a:avLst/>
          </a:prstGeom>
          <a:noFill/>
          <a:ln w="114300" algn="ctr">
            <a:solidFill>
              <a:srgbClr val="000066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emf"/><Relationship Id="rId2" Type="http://schemas.openxmlformats.org/officeDocument/2006/relationships/image" Target="../media/image175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2.emf"/><Relationship Id="rId4" Type="http://schemas.openxmlformats.org/officeDocument/2006/relationships/image" Target="../media/image181.e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emf"/><Relationship Id="rId2" Type="http://schemas.openxmlformats.org/officeDocument/2006/relationships/image" Target="../media/image17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3.emf"/><Relationship Id="rId5" Type="http://schemas.openxmlformats.org/officeDocument/2006/relationships/image" Target="../media/image182.emf"/><Relationship Id="rId4" Type="http://schemas.openxmlformats.org/officeDocument/2006/relationships/image" Target="../media/image181.emf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1.emf"/><Relationship Id="rId4" Type="http://schemas.openxmlformats.org/officeDocument/2006/relationships/image" Target="../media/image70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3.emf"/><Relationship Id="rId4" Type="http://schemas.openxmlformats.org/officeDocument/2006/relationships/image" Target="../media/image72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7.emf"/><Relationship Id="rId4" Type="http://schemas.openxmlformats.org/officeDocument/2006/relationships/image" Target="../media/image7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emf"/><Relationship Id="rId5" Type="http://schemas.openxmlformats.org/officeDocument/2006/relationships/image" Target="../media/image78.emf"/><Relationship Id="rId4" Type="http://schemas.openxmlformats.org/officeDocument/2006/relationships/image" Target="../media/image7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3.emf"/><Relationship Id="rId4" Type="http://schemas.openxmlformats.org/officeDocument/2006/relationships/image" Target="../media/image82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4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6.emf"/><Relationship Id="rId4" Type="http://schemas.openxmlformats.org/officeDocument/2006/relationships/image" Target="../media/image85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7" Type="http://schemas.openxmlformats.org/officeDocument/2006/relationships/image" Target="../media/image92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1.emf"/><Relationship Id="rId5" Type="http://schemas.openxmlformats.org/officeDocument/2006/relationships/image" Target="../media/image90.emf"/><Relationship Id="rId4" Type="http://schemas.openxmlformats.org/officeDocument/2006/relationships/image" Target="../media/image89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5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7.emf"/><Relationship Id="rId4" Type="http://schemas.openxmlformats.org/officeDocument/2006/relationships/image" Target="../media/image96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9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1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5.jpeg"/><Relationship Id="rId4" Type="http://schemas.openxmlformats.org/officeDocument/2006/relationships/image" Target="../media/image104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7.jpeg"/><Relationship Id="rId4" Type="http://schemas.openxmlformats.org/officeDocument/2006/relationships/image" Target="../media/image106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9.jpeg"/><Relationship Id="rId4" Type="http://schemas.openxmlformats.org/officeDocument/2006/relationships/image" Target="../media/image108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1.jpeg"/><Relationship Id="rId4" Type="http://schemas.openxmlformats.org/officeDocument/2006/relationships/image" Target="../media/image110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3.jpeg"/><Relationship Id="rId4" Type="http://schemas.openxmlformats.org/officeDocument/2006/relationships/image" Target="../media/image11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4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7.emf"/><Relationship Id="rId4" Type="http://schemas.openxmlformats.org/officeDocument/2006/relationships/image" Target="../media/image116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9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1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4.emf"/><Relationship Id="rId4" Type="http://schemas.openxmlformats.org/officeDocument/2006/relationships/image" Target="../media/image12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5.emf"/><Relationship Id="rId4" Type="http://schemas.openxmlformats.org/officeDocument/2006/relationships/image" Target="../media/image124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6.emf"/><Relationship Id="rId4" Type="http://schemas.openxmlformats.org/officeDocument/2006/relationships/image" Target="../media/image124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7.emf"/><Relationship Id="rId4" Type="http://schemas.openxmlformats.org/officeDocument/2006/relationships/image" Target="../media/image124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9.emf"/><Relationship Id="rId4" Type="http://schemas.openxmlformats.org/officeDocument/2006/relationships/image" Target="../media/image128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0.emf"/><Relationship Id="rId4" Type="http://schemas.openxmlformats.org/officeDocument/2006/relationships/image" Target="../media/image128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3.emf"/><Relationship Id="rId4" Type="http://schemas.openxmlformats.org/officeDocument/2006/relationships/image" Target="../media/image132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emf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0.emf"/><Relationship Id="rId5" Type="http://schemas.openxmlformats.org/officeDocument/2006/relationships/image" Target="../media/image139.emf"/><Relationship Id="rId4" Type="http://schemas.openxmlformats.org/officeDocument/2006/relationships/image" Target="../media/image13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emf"/><Relationship Id="rId2" Type="http://schemas.openxmlformats.org/officeDocument/2006/relationships/image" Target="../media/image141.emf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emf"/><Relationship Id="rId2" Type="http://schemas.openxmlformats.org/officeDocument/2006/relationships/image" Target="../media/image143.emf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emf"/><Relationship Id="rId2" Type="http://schemas.openxmlformats.org/officeDocument/2006/relationships/image" Target="../media/image14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7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emf"/><Relationship Id="rId2" Type="http://schemas.openxmlformats.org/officeDocument/2006/relationships/image" Target="../media/image14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8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emf"/><Relationship Id="rId2" Type="http://schemas.openxmlformats.org/officeDocument/2006/relationships/image" Target="../media/image14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9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emf"/><Relationship Id="rId2" Type="http://schemas.openxmlformats.org/officeDocument/2006/relationships/image" Target="../media/image14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0.em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emf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emf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.emf"/><Relationship Id="rId5" Type="http://schemas.openxmlformats.org/officeDocument/2006/relationships/image" Target="../media/image155.emf"/><Relationship Id="rId4" Type="http://schemas.openxmlformats.org/officeDocument/2006/relationships/image" Target="../media/image154.e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emf"/><Relationship Id="rId2" Type="http://schemas.openxmlformats.org/officeDocument/2006/relationships/image" Target="../media/image157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0.emf"/><Relationship Id="rId4" Type="http://schemas.openxmlformats.org/officeDocument/2006/relationships/image" Target="../media/image159.e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emf"/><Relationship Id="rId2" Type="http://schemas.openxmlformats.org/officeDocument/2006/relationships/image" Target="../media/image15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2.emf"/><Relationship Id="rId5" Type="http://schemas.openxmlformats.org/officeDocument/2006/relationships/image" Target="../media/image161.emf"/><Relationship Id="rId4" Type="http://schemas.openxmlformats.org/officeDocument/2006/relationships/image" Target="../media/image159.e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emf"/><Relationship Id="rId7" Type="http://schemas.openxmlformats.org/officeDocument/2006/relationships/image" Target="../media/image164.emf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3.emf"/><Relationship Id="rId5" Type="http://schemas.openxmlformats.org/officeDocument/2006/relationships/image" Target="../media/image155.emf"/><Relationship Id="rId4" Type="http://schemas.openxmlformats.org/officeDocument/2006/relationships/image" Target="../media/image154.e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emf"/><Relationship Id="rId2" Type="http://schemas.openxmlformats.org/officeDocument/2006/relationships/image" Target="../media/image15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5.emf"/><Relationship Id="rId4" Type="http://schemas.openxmlformats.org/officeDocument/2006/relationships/image" Target="../media/image155.e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emf"/><Relationship Id="rId2" Type="http://schemas.openxmlformats.org/officeDocument/2006/relationships/image" Target="../media/image15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6.emf"/><Relationship Id="rId4" Type="http://schemas.openxmlformats.org/officeDocument/2006/relationships/image" Target="../media/image155.e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emf"/><Relationship Id="rId2" Type="http://schemas.openxmlformats.org/officeDocument/2006/relationships/image" Target="../media/image15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7.emf"/><Relationship Id="rId5" Type="http://schemas.openxmlformats.org/officeDocument/2006/relationships/image" Target="../media/image166.emf"/><Relationship Id="rId4" Type="http://schemas.openxmlformats.org/officeDocument/2006/relationships/image" Target="../media/image155.e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emf"/><Relationship Id="rId2" Type="http://schemas.openxmlformats.org/officeDocument/2006/relationships/image" Target="../media/image168.emf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emf"/><Relationship Id="rId2" Type="http://schemas.openxmlformats.org/officeDocument/2006/relationships/image" Target="../media/image170.emf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emf"/><Relationship Id="rId2" Type="http://schemas.openxmlformats.org/officeDocument/2006/relationships/image" Target="../media/image171.emf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emf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emf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emf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emf"/><Relationship Id="rId2" Type="http://schemas.openxmlformats.org/officeDocument/2006/relationships/image" Target="../media/image17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5.e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emf"/><Relationship Id="rId2" Type="http://schemas.openxmlformats.org/officeDocument/2006/relationships/image" Target="../media/image176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9.emf"/><Relationship Id="rId5" Type="http://schemas.openxmlformats.org/officeDocument/2006/relationships/image" Target="../media/image175.emf"/><Relationship Id="rId4" Type="http://schemas.openxmlformats.org/officeDocument/2006/relationships/image" Target="../media/image178.em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emf"/><Relationship Id="rId2" Type="http://schemas.openxmlformats.org/officeDocument/2006/relationships/image" Target="../media/image175.emf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emf"/><Relationship Id="rId2" Type="http://schemas.openxmlformats.org/officeDocument/2006/relationships/image" Target="../media/image17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portadaok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130175" y="333375"/>
            <a:ext cx="483235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3" descr="cl-flag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1563" y="2027238"/>
            <a:ext cx="1239837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4" descr="fachada 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8563" y="3871913"/>
            <a:ext cx="3959225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988839"/>
            <a:ext cx="37336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564903"/>
            <a:ext cx="6489600" cy="6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5" y="3284983"/>
            <a:ext cx="6312800" cy="6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725144"/>
            <a:ext cx="4347200" cy="8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5" y="2060847"/>
            <a:ext cx="45032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80928"/>
            <a:ext cx="4941104" cy="98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861048"/>
            <a:ext cx="43056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293096"/>
            <a:ext cx="38688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5" y="2060847"/>
            <a:ext cx="45032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80928"/>
            <a:ext cx="4941104" cy="98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861048"/>
            <a:ext cx="43056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293096"/>
            <a:ext cx="38688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5517232"/>
            <a:ext cx="337127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483768" y="5013176"/>
            <a:ext cx="5524584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smtClean="0">
                <a:solidFill>
                  <a:schemeClr val="tx1"/>
                </a:solidFill>
                <a:effectLst/>
              </a:rPr>
              <a:t>どうもありがとうございました</a:t>
            </a:r>
            <a:endParaRPr lang="en-US" sz="2800" b="1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988839"/>
            <a:ext cx="37336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3" y="2924943"/>
            <a:ext cx="7009600" cy="11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988839"/>
            <a:ext cx="37336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1600" y="3212976"/>
            <a:ext cx="9245600" cy="227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772816"/>
            <a:ext cx="286260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3" y="2420887"/>
            <a:ext cx="7176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39" y="3068959"/>
            <a:ext cx="5782400" cy="3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772816"/>
            <a:ext cx="286260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7" y="2708919"/>
            <a:ext cx="7165600" cy="36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1988839"/>
            <a:ext cx="2828800" cy="6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5" y="3428999"/>
            <a:ext cx="7446400" cy="20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653136"/>
            <a:ext cx="6104800" cy="199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005064"/>
            <a:ext cx="23192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340768"/>
            <a:ext cx="6073600" cy="6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2996952"/>
            <a:ext cx="53560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6073600" cy="6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96952"/>
            <a:ext cx="26832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7" y="3933056"/>
            <a:ext cx="7103200" cy="25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6073600" cy="6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212976"/>
            <a:ext cx="23192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861048"/>
            <a:ext cx="6676800" cy="14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6073600" cy="6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140968"/>
            <a:ext cx="6292000" cy="1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276872"/>
            <a:ext cx="10001288" cy="3357586"/>
          </a:xfrm>
        </p:spPr>
        <p:txBody>
          <a:bodyPr>
            <a:noAutofit/>
          </a:bodyPr>
          <a:lstStyle/>
          <a:p>
            <a:pPr algn="l"/>
            <a:r>
              <a:rPr lang="es-ES" altLang="ja-JP" i="1" dirty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/>
            </a:r>
            <a:br>
              <a:rPr lang="es-ES" altLang="ja-JP" i="1" dirty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</a:br>
            <a:r>
              <a:rPr lang="es-ES" altLang="ja-JP" i="1" dirty="0" smtClean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/>
            </a:r>
            <a:br>
              <a:rPr lang="es-ES" altLang="ja-JP" i="1" dirty="0" smtClean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3123E5"/>
                </a:solidFill>
                <a:latin typeface="Times New Roman" pitchFamily="18" charset="0"/>
                <a:cs typeface="Times New Roman" pitchFamily="18" charset="0"/>
              </a:rPr>
              <a:t>APEC-Tsukuba International Conference VII</a:t>
            </a:r>
            <a:br>
              <a:rPr lang="en-US" sz="2000" b="1" dirty="0" smtClean="0">
                <a:solidFill>
                  <a:srgbClr val="3123E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3123E5"/>
                </a:solidFill>
                <a:latin typeface="Times New Roman" pitchFamily="18" charset="0"/>
                <a:cs typeface="Times New Roman" pitchFamily="18" charset="0"/>
              </a:rPr>
              <a:t>Innovation of Mathematics Teaching and Learning through Lesson Study </a:t>
            </a:r>
            <a:br>
              <a:rPr lang="en-US" sz="2000" b="1" dirty="0" smtClean="0">
                <a:solidFill>
                  <a:srgbClr val="3123E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3123E5"/>
                </a:solidFill>
                <a:latin typeface="Times New Roman" pitchFamily="18" charset="0"/>
                <a:cs typeface="Times New Roman" pitchFamily="18" charset="0"/>
              </a:rPr>
              <a:t>February 2013</a:t>
            </a:r>
            <a:br>
              <a:rPr lang="en-US" sz="2000" b="1" dirty="0" smtClean="0">
                <a:solidFill>
                  <a:srgbClr val="3123E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		</a:t>
            </a:r>
            <a:r>
              <a:rPr lang="en-US" sz="4000" b="1" dirty="0" smtClean="0">
                <a:solidFill>
                  <a:srgbClr val="CC3300"/>
                </a:solidFill>
                <a:latin typeface="Brush Script MT" pitchFamily="66" charset="0"/>
              </a:rPr>
              <a:t>What is  lesson study: </a:t>
            </a:r>
            <a:br>
              <a:rPr lang="en-US" sz="4000" b="1" dirty="0" smtClean="0">
                <a:solidFill>
                  <a:srgbClr val="CC3300"/>
                </a:solidFill>
                <a:latin typeface="Brush Script MT" pitchFamily="66" charset="0"/>
              </a:rPr>
            </a:br>
            <a:r>
              <a:rPr lang="en-US" sz="4000" b="1" dirty="0" smtClean="0">
                <a:solidFill>
                  <a:srgbClr val="CC3300"/>
                </a:solidFill>
                <a:latin typeface="Brush Script MT" pitchFamily="66" charset="0"/>
              </a:rPr>
              <a:t>					a Chilean perspective </a:t>
            </a:r>
            <a:r>
              <a:rPr lang="es-ES" altLang="ja-JP" sz="4000" i="1" dirty="0" smtClean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/>
            </a:r>
            <a:br>
              <a:rPr lang="es-ES" altLang="ja-JP" sz="4000" i="1" dirty="0" smtClean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</a:br>
            <a:r>
              <a:rPr lang="es-ES" altLang="ja-JP" sz="4000" i="1" dirty="0" smtClean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			</a:t>
            </a:r>
            <a:br>
              <a:rPr lang="es-ES" altLang="ja-JP" sz="4000" i="1" dirty="0" smtClean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</a:br>
            <a:r>
              <a:rPr lang="es-ES" altLang="ja-JP" sz="4000" i="1" dirty="0" smtClean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							</a:t>
            </a:r>
            <a:r>
              <a:rPr lang="es-ES" altLang="ja-JP" sz="2400" dirty="0" smtClean="0">
                <a:solidFill>
                  <a:srgbClr val="3123E5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arturo.mena@ucv.cl</a:t>
            </a:r>
            <a:r>
              <a:rPr lang="es-ES" altLang="ja-JP" sz="4000" i="1" dirty="0" smtClean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/>
            </a:r>
            <a:br>
              <a:rPr lang="es-ES" altLang="ja-JP" sz="4000" i="1" dirty="0" smtClean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</a:br>
            <a:r>
              <a:rPr lang="es-ES" altLang="ja-JP" sz="3200" dirty="0" smtClean="0">
                <a:solidFill>
                  <a:srgbClr val="3123E5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/>
            </a:r>
            <a:br>
              <a:rPr lang="es-ES" altLang="ja-JP" sz="3200" dirty="0" smtClean="0">
                <a:solidFill>
                  <a:srgbClr val="3123E5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</a:br>
            <a:r>
              <a:rPr lang="es-ES" altLang="ja-JP" sz="4000" dirty="0" smtClean="0">
                <a:solidFill>
                  <a:srgbClr val="3123E5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/>
            </a:r>
            <a:br>
              <a:rPr lang="es-ES" altLang="ja-JP" sz="4000" dirty="0" smtClean="0">
                <a:solidFill>
                  <a:srgbClr val="3123E5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</a:br>
            <a:r>
              <a:rPr lang="es-ES" altLang="ja-JP" sz="4000" dirty="0" smtClean="0">
                <a:solidFill>
                  <a:srgbClr val="3123E5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					</a:t>
            </a:r>
            <a:endParaRPr lang="es-ES_tradnl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844823"/>
            <a:ext cx="12480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99" y="2780927"/>
            <a:ext cx="7883200" cy="17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6" name="Rectangle 6"/>
          <p:cNvSpPr>
            <a:spLocks noGrp="1" noChangeArrowheads="1"/>
          </p:cNvSpPr>
          <p:nvPr>
            <p:ph type="title"/>
          </p:nvPr>
        </p:nvSpPr>
        <p:spPr>
          <a:xfrm>
            <a:off x="1475656" y="3284984"/>
            <a:ext cx="6552728" cy="1512168"/>
          </a:xfrm>
        </p:spPr>
        <p:txBody>
          <a:bodyPr>
            <a:noAutofit/>
          </a:bodyPr>
          <a:lstStyle/>
          <a:p>
            <a:pPr algn="l"/>
            <a:r>
              <a:rPr lang="es-ES" altLang="ja-JP" i="1" dirty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/>
            </a:r>
            <a:br>
              <a:rPr lang="es-ES" altLang="ja-JP" i="1" dirty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</a:br>
            <a:r>
              <a:rPr lang="es-ES" altLang="ja-JP" i="1" dirty="0" smtClean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/>
            </a:r>
            <a:br>
              <a:rPr lang="es-ES" altLang="ja-JP" i="1" dirty="0" smtClean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					</a:t>
            </a:r>
            <a:br>
              <a:rPr lang="en-US" sz="6000" dirty="0" smtClean="0"/>
            </a:br>
            <a:r>
              <a:rPr lang="en-US" sz="6000" dirty="0" smtClean="0"/>
              <a:t>				</a:t>
            </a:r>
            <a:r>
              <a:rPr lang="es-CL" sz="4000" b="1" dirty="0" err="1" smtClean="0">
                <a:solidFill>
                  <a:srgbClr val="CC3300"/>
                </a:solidFill>
                <a:latin typeface="Brush Script MT" pitchFamily="66" charset="0"/>
              </a:rPr>
              <a:t>Japan</a:t>
            </a:r>
            <a:r>
              <a:rPr lang="es-CL" sz="4000" b="1" dirty="0" smtClean="0">
                <a:solidFill>
                  <a:srgbClr val="CC3300"/>
                </a:solidFill>
                <a:latin typeface="Brush Script MT" pitchFamily="66" charset="0"/>
              </a:rPr>
              <a:t>-Chile </a:t>
            </a:r>
            <a:r>
              <a:rPr lang="es-CL" sz="4000" b="1" dirty="0" err="1" smtClean="0">
                <a:solidFill>
                  <a:srgbClr val="CC3300"/>
                </a:solidFill>
                <a:latin typeface="Brush Script MT" pitchFamily="66" charset="0"/>
              </a:rPr>
              <a:t>agreement</a:t>
            </a:r>
            <a:r>
              <a:rPr lang="es-CL" sz="4000" b="1" dirty="0" smtClean="0">
                <a:solidFill>
                  <a:srgbClr val="CC3300"/>
                </a:solidFill>
                <a:latin typeface="Brush Script MT" pitchFamily="66" charset="0"/>
              </a:rPr>
              <a:t> </a:t>
            </a:r>
            <a:r>
              <a:rPr lang="es-CL" sz="4000" b="1" dirty="0" err="1" smtClean="0">
                <a:solidFill>
                  <a:srgbClr val="CC3300"/>
                </a:solidFill>
                <a:latin typeface="Brush Script MT" pitchFamily="66" charset="0"/>
              </a:rPr>
              <a:t>on</a:t>
            </a:r>
            <a:r>
              <a:rPr lang="es-CL" sz="4000" b="1" dirty="0" smtClean="0">
                <a:solidFill>
                  <a:srgbClr val="CC3300"/>
                </a:solidFill>
                <a:latin typeface="Brush Script MT" pitchFamily="66" charset="0"/>
              </a:rPr>
              <a:t> </a:t>
            </a:r>
            <a:r>
              <a:rPr lang="es-CL" sz="4000" b="1" dirty="0" err="1" smtClean="0">
                <a:solidFill>
                  <a:srgbClr val="CC3300"/>
                </a:solidFill>
                <a:latin typeface="Brush Script MT" pitchFamily="66" charset="0"/>
              </a:rPr>
              <a:t>Mathematics</a:t>
            </a:r>
            <a:r>
              <a:rPr lang="es-CL" sz="4000" b="1" dirty="0" smtClean="0">
                <a:solidFill>
                  <a:srgbClr val="CC3300"/>
                </a:solidFill>
                <a:latin typeface="Brush Script MT" pitchFamily="66" charset="0"/>
              </a:rPr>
              <a:t> </a:t>
            </a:r>
            <a:r>
              <a:rPr lang="es-CL" sz="4000" b="1" dirty="0" err="1" smtClean="0">
                <a:solidFill>
                  <a:srgbClr val="CC3300"/>
                </a:solidFill>
                <a:latin typeface="Brush Script MT" pitchFamily="66" charset="0"/>
              </a:rPr>
              <a:t>Education</a:t>
            </a:r>
            <a:r>
              <a:rPr lang="es-ES" altLang="ja-JP" sz="4000" i="1" dirty="0" smtClean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/>
            </a:r>
            <a:br>
              <a:rPr lang="es-ES" altLang="ja-JP" sz="4000" i="1" dirty="0" smtClean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</a:br>
            <a:r>
              <a:rPr lang="es-ES" altLang="ja-JP" sz="4000" i="1" dirty="0" smtClean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							</a:t>
            </a:r>
            <a:r>
              <a:rPr lang="es-ES" altLang="ja-JP" sz="3200" dirty="0" smtClean="0">
                <a:solidFill>
                  <a:srgbClr val="3123E5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/>
            </a:r>
            <a:br>
              <a:rPr lang="es-ES" altLang="ja-JP" sz="3200" dirty="0" smtClean="0">
                <a:solidFill>
                  <a:srgbClr val="3123E5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</a:br>
            <a:r>
              <a:rPr lang="es-ES" altLang="ja-JP" sz="4000" dirty="0" smtClean="0">
                <a:solidFill>
                  <a:srgbClr val="3123E5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/>
            </a:r>
            <a:br>
              <a:rPr lang="es-ES" altLang="ja-JP" sz="4000" dirty="0" smtClean="0">
                <a:solidFill>
                  <a:srgbClr val="3123E5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</a:br>
            <a:r>
              <a:rPr lang="es-ES" altLang="ja-JP" sz="4000" dirty="0" smtClean="0">
                <a:solidFill>
                  <a:srgbClr val="3123E5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					</a:t>
            </a:r>
            <a:endParaRPr lang="es-ES_tradnl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3" y="1988839"/>
            <a:ext cx="16536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780928"/>
            <a:ext cx="47320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3" y="3573016"/>
            <a:ext cx="5980000" cy="14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132856"/>
            <a:ext cx="26685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3" y="3573016"/>
            <a:ext cx="7456800" cy="14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132856"/>
            <a:ext cx="26685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212976"/>
            <a:ext cx="6260800" cy="23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132856"/>
            <a:ext cx="26685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3" y="3501007"/>
            <a:ext cx="6760000" cy="1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132856"/>
            <a:ext cx="26685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068960"/>
            <a:ext cx="38480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077072"/>
            <a:ext cx="7363200" cy="227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7" y="1196751"/>
            <a:ext cx="36192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2816"/>
            <a:ext cx="4737100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81125"/>
            <a:ext cx="6076949" cy="973138"/>
          </a:xfrm>
        </p:spPr>
        <p:txBody>
          <a:bodyPr/>
          <a:lstStyle/>
          <a:p>
            <a:pPr algn="l"/>
            <a:endParaRPr lang="es-ES" sz="2400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250" y="2724150"/>
            <a:ext cx="8551863" cy="3175000"/>
          </a:xfrm>
        </p:spPr>
        <p:txBody>
          <a:bodyPr/>
          <a:lstStyle/>
          <a:p>
            <a:pPr>
              <a:buNone/>
            </a:pPr>
            <a:endParaRPr lang="es-ES" sz="2000" i="1" dirty="0">
              <a:solidFill>
                <a:srgbClr val="0000CC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5038" y="623888"/>
            <a:ext cx="2505075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484784"/>
            <a:ext cx="25688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76872"/>
            <a:ext cx="7228000" cy="6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3573015"/>
            <a:ext cx="9183200" cy="25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268760"/>
            <a:ext cx="640438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1" y="2996951"/>
            <a:ext cx="4544800" cy="6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5733256"/>
            <a:ext cx="37856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3789040"/>
            <a:ext cx="6583200" cy="14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7" y="2492895"/>
            <a:ext cx="25896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9" y="1484783"/>
            <a:ext cx="25688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2276871"/>
            <a:ext cx="7228000" cy="6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99" y="3573016"/>
            <a:ext cx="7841600" cy="23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2132855"/>
            <a:ext cx="5626400" cy="6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5" y="3429000"/>
            <a:ext cx="7269600" cy="14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6" name="Rectangle 6"/>
          <p:cNvSpPr>
            <a:spLocks noGrp="1" noChangeArrowheads="1"/>
          </p:cNvSpPr>
          <p:nvPr>
            <p:ph type="title"/>
          </p:nvPr>
        </p:nvSpPr>
        <p:spPr>
          <a:xfrm>
            <a:off x="1475656" y="3284984"/>
            <a:ext cx="6552728" cy="1512168"/>
          </a:xfrm>
        </p:spPr>
        <p:txBody>
          <a:bodyPr>
            <a:noAutofit/>
          </a:bodyPr>
          <a:lstStyle/>
          <a:p>
            <a:pPr algn="l"/>
            <a:r>
              <a:rPr lang="es-ES" altLang="ja-JP" i="1" dirty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/>
            </a:r>
            <a:br>
              <a:rPr lang="es-ES" altLang="ja-JP" i="1" dirty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</a:br>
            <a:r>
              <a:rPr lang="es-ES" altLang="ja-JP" i="1" dirty="0" smtClean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/>
            </a:r>
            <a:br>
              <a:rPr lang="es-ES" altLang="ja-JP" i="1" dirty="0" smtClean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					</a:t>
            </a:r>
            <a:br>
              <a:rPr lang="en-US" sz="6000" dirty="0" smtClean="0"/>
            </a:br>
            <a:r>
              <a:rPr lang="en-US" sz="6000" dirty="0" smtClean="0"/>
              <a:t>		</a:t>
            </a:r>
            <a:r>
              <a:rPr lang="es-CL" sz="4000" b="1" dirty="0" err="1" smtClean="0">
                <a:solidFill>
                  <a:srgbClr val="CC3300"/>
                </a:solidFill>
                <a:latin typeface="Brush Script MT" pitchFamily="66" charset="0"/>
              </a:rPr>
              <a:t>What</a:t>
            </a:r>
            <a:r>
              <a:rPr lang="es-CL" sz="4000" b="1" dirty="0" smtClean="0">
                <a:solidFill>
                  <a:srgbClr val="CC3300"/>
                </a:solidFill>
                <a:latin typeface="Brush Script MT" pitchFamily="66" charset="0"/>
              </a:rPr>
              <a:t> </a:t>
            </a:r>
            <a:r>
              <a:rPr lang="es-CL" sz="4000" b="1" dirty="0" err="1" smtClean="0">
                <a:solidFill>
                  <a:srgbClr val="CC3300"/>
                </a:solidFill>
                <a:latin typeface="Brush Script MT" pitchFamily="66" charset="0"/>
              </a:rPr>
              <a:t>the</a:t>
            </a:r>
            <a:r>
              <a:rPr lang="es-CL" sz="4000" b="1" dirty="0" smtClean="0">
                <a:solidFill>
                  <a:srgbClr val="CC3300"/>
                </a:solidFill>
                <a:latin typeface="Brush Script MT" pitchFamily="66" charset="0"/>
              </a:rPr>
              <a:t> </a:t>
            </a:r>
            <a:r>
              <a:rPr lang="es-CL" sz="4000" b="1" dirty="0" err="1" smtClean="0">
                <a:solidFill>
                  <a:srgbClr val="CC3300"/>
                </a:solidFill>
                <a:latin typeface="Brush Script MT" pitchFamily="66" charset="0"/>
              </a:rPr>
              <a:t>institutions</a:t>
            </a:r>
            <a:r>
              <a:rPr lang="es-CL" sz="4000" b="1" dirty="0" smtClean="0">
                <a:solidFill>
                  <a:srgbClr val="CC3300"/>
                </a:solidFill>
                <a:latin typeface="Brush Script MT" pitchFamily="66" charset="0"/>
              </a:rPr>
              <a:t> </a:t>
            </a:r>
            <a:r>
              <a:rPr lang="es-CL" sz="4000" b="1" dirty="0" err="1" smtClean="0">
                <a:solidFill>
                  <a:srgbClr val="CC3300"/>
                </a:solidFill>
                <a:latin typeface="Brush Script MT" pitchFamily="66" charset="0"/>
              </a:rPr>
              <a:t>did</a:t>
            </a:r>
            <a:r>
              <a:rPr lang="es-ES" altLang="ja-JP" sz="4000" i="1" dirty="0" smtClean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/>
            </a:r>
            <a:br>
              <a:rPr lang="es-ES" altLang="ja-JP" sz="4000" i="1" dirty="0" smtClean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</a:br>
            <a:r>
              <a:rPr lang="es-ES" altLang="ja-JP" sz="4000" i="1" dirty="0" smtClean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							</a:t>
            </a:r>
            <a:r>
              <a:rPr lang="es-ES" altLang="ja-JP" sz="3200" dirty="0" smtClean="0">
                <a:solidFill>
                  <a:srgbClr val="3123E5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/>
            </a:r>
            <a:br>
              <a:rPr lang="es-ES" altLang="ja-JP" sz="3200" dirty="0" smtClean="0">
                <a:solidFill>
                  <a:srgbClr val="3123E5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</a:br>
            <a:r>
              <a:rPr lang="es-ES" altLang="ja-JP" sz="4000" dirty="0" smtClean="0">
                <a:solidFill>
                  <a:srgbClr val="3123E5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/>
            </a:r>
            <a:br>
              <a:rPr lang="es-ES" altLang="ja-JP" sz="4000" dirty="0" smtClean="0">
                <a:solidFill>
                  <a:srgbClr val="3123E5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</a:br>
            <a:r>
              <a:rPr lang="es-ES" altLang="ja-JP" sz="4000" dirty="0" smtClean="0">
                <a:solidFill>
                  <a:srgbClr val="3123E5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					</a:t>
            </a:r>
            <a:endParaRPr lang="es-ES_tradnl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844823"/>
            <a:ext cx="15184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7" y="2348879"/>
            <a:ext cx="18720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284983"/>
            <a:ext cx="5220800" cy="3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3" y="3428999"/>
            <a:ext cx="5855200" cy="199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501008"/>
            <a:ext cx="6344000" cy="6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437112"/>
            <a:ext cx="47736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1" y="1556791"/>
            <a:ext cx="7904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9187" y="2520949"/>
            <a:ext cx="7550400" cy="199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1988839"/>
            <a:ext cx="44096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708919"/>
            <a:ext cx="11232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5" y="3356991"/>
            <a:ext cx="5231200" cy="11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4797152"/>
            <a:ext cx="6427200" cy="8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1988839"/>
            <a:ext cx="44096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708919"/>
            <a:ext cx="11232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5" y="3212975"/>
            <a:ext cx="5896800" cy="11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3" y="4725143"/>
            <a:ext cx="6895200" cy="6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2132855"/>
            <a:ext cx="41808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7" y="2492895"/>
            <a:ext cx="6000800" cy="86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068959"/>
            <a:ext cx="11232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645023"/>
            <a:ext cx="7935200" cy="11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6" name="Rectangle 6"/>
          <p:cNvSpPr>
            <a:spLocks noGrp="1" noChangeArrowheads="1"/>
          </p:cNvSpPr>
          <p:nvPr>
            <p:ph type="title"/>
          </p:nvPr>
        </p:nvSpPr>
        <p:spPr>
          <a:xfrm>
            <a:off x="1475656" y="3284984"/>
            <a:ext cx="6552728" cy="1512168"/>
          </a:xfrm>
        </p:spPr>
        <p:txBody>
          <a:bodyPr>
            <a:noAutofit/>
          </a:bodyPr>
          <a:lstStyle/>
          <a:p>
            <a:pPr algn="l"/>
            <a:r>
              <a:rPr lang="es-ES" altLang="ja-JP" i="1" dirty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/>
            </a:r>
            <a:br>
              <a:rPr lang="es-ES" altLang="ja-JP" i="1" dirty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</a:br>
            <a:r>
              <a:rPr lang="es-ES" altLang="ja-JP" i="1" dirty="0" smtClean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/>
            </a:r>
            <a:br>
              <a:rPr lang="es-ES" altLang="ja-JP" i="1" dirty="0" smtClean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					</a:t>
            </a:r>
            <a:br>
              <a:rPr lang="en-US" sz="6000" dirty="0" smtClean="0"/>
            </a:br>
            <a:r>
              <a:rPr lang="en-US" sz="6000" dirty="0" smtClean="0"/>
              <a:t>				</a:t>
            </a:r>
            <a:r>
              <a:rPr lang="es-CL" sz="4000" b="1" dirty="0" err="1" smtClean="0">
                <a:solidFill>
                  <a:srgbClr val="CC3300"/>
                </a:solidFill>
                <a:latin typeface="Brush Script MT" pitchFamily="66" charset="0"/>
              </a:rPr>
              <a:t>About</a:t>
            </a:r>
            <a:r>
              <a:rPr lang="es-CL" sz="4000" b="1" dirty="0" smtClean="0">
                <a:solidFill>
                  <a:srgbClr val="CC3300"/>
                </a:solidFill>
                <a:latin typeface="Brush Script MT" pitchFamily="66" charset="0"/>
              </a:rPr>
              <a:t> Chile</a:t>
            </a:r>
            <a:r>
              <a:rPr lang="es-ES" altLang="ja-JP" sz="4000" i="1" dirty="0" smtClean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/>
            </a:r>
            <a:br>
              <a:rPr lang="es-ES" altLang="ja-JP" sz="4000" i="1" dirty="0" smtClean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</a:br>
            <a:r>
              <a:rPr lang="es-ES" altLang="ja-JP" sz="4000" i="1" dirty="0" smtClean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							</a:t>
            </a:r>
            <a:r>
              <a:rPr lang="es-ES" altLang="ja-JP" sz="3200" dirty="0" smtClean="0">
                <a:solidFill>
                  <a:srgbClr val="3123E5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/>
            </a:r>
            <a:br>
              <a:rPr lang="es-ES" altLang="ja-JP" sz="3200" dirty="0" smtClean="0">
                <a:solidFill>
                  <a:srgbClr val="3123E5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</a:br>
            <a:r>
              <a:rPr lang="es-ES" altLang="ja-JP" sz="4000" dirty="0" smtClean="0">
                <a:solidFill>
                  <a:srgbClr val="3123E5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/>
            </a:r>
            <a:br>
              <a:rPr lang="es-ES" altLang="ja-JP" sz="4000" dirty="0" smtClean="0">
                <a:solidFill>
                  <a:srgbClr val="3123E5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</a:br>
            <a:r>
              <a:rPr lang="es-ES" altLang="ja-JP" sz="4000" dirty="0" smtClean="0">
                <a:solidFill>
                  <a:srgbClr val="3123E5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					</a:t>
            </a:r>
            <a:endParaRPr lang="es-ES_tradnl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2132855"/>
            <a:ext cx="41808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7" y="2492895"/>
            <a:ext cx="6000800" cy="86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068959"/>
            <a:ext cx="11232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3" y="3789040"/>
            <a:ext cx="6905600" cy="8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7" y="4869160"/>
            <a:ext cx="6000800" cy="8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2060847"/>
            <a:ext cx="4544800" cy="6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852935"/>
            <a:ext cx="11232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7" y="3284983"/>
            <a:ext cx="47112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3861047"/>
            <a:ext cx="5096000" cy="1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2060847"/>
            <a:ext cx="4544800" cy="6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852935"/>
            <a:ext cx="11232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645024"/>
            <a:ext cx="7768800" cy="8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2060847"/>
            <a:ext cx="4544800" cy="6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852935"/>
            <a:ext cx="11232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789040"/>
            <a:ext cx="64064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4509120"/>
            <a:ext cx="6780800" cy="6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1844823"/>
            <a:ext cx="56264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7" y="2708919"/>
            <a:ext cx="37024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933056"/>
            <a:ext cx="45968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437112"/>
            <a:ext cx="32136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5085184"/>
            <a:ext cx="37232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5" y="3068959"/>
            <a:ext cx="12792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628799"/>
            <a:ext cx="57616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348879"/>
            <a:ext cx="4992000" cy="6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7" y="3861047"/>
            <a:ext cx="8153600" cy="14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628799"/>
            <a:ext cx="57616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348879"/>
            <a:ext cx="4992000" cy="6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7" y="3789039"/>
            <a:ext cx="43056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7" y="4869159"/>
            <a:ext cx="16224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628799"/>
            <a:ext cx="57616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1824" y="2908300"/>
            <a:ext cx="5844800" cy="1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5" y="4437111"/>
            <a:ext cx="7144800" cy="11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628799"/>
            <a:ext cx="57616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76871"/>
            <a:ext cx="49504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924944"/>
            <a:ext cx="5969000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628799"/>
            <a:ext cx="57616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76871"/>
            <a:ext cx="49504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7" y="3573016"/>
            <a:ext cx="4513600" cy="23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upload.wikimedia.org/wikipedia/commons/thumb/0/03/Chile_in_South_America.svg/524px-Chile_in_South_America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3992880" cy="5852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628799"/>
            <a:ext cx="57616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39" y="2204863"/>
            <a:ext cx="5501600" cy="6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429000"/>
            <a:ext cx="6312800" cy="11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0" name="Picture 2" descr="http://www.euv.cl/libros_portadas/matematicas%203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3933056"/>
            <a:ext cx="1352550" cy="2076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628799"/>
            <a:ext cx="57616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39" y="2204863"/>
            <a:ext cx="5501600" cy="6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212976"/>
            <a:ext cx="8361600" cy="14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6" name="Picture 2" descr="http://www.euv.cl/libros_portadas/matematic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4653136"/>
            <a:ext cx="1352550" cy="2019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628799"/>
            <a:ext cx="57616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39" y="2204863"/>
            <a:ext cx="5501600" cy="6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284984"/>
            <a:ext cx="7706400" cy="14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2" name="Picture 2" descr="http://www.euv.cl/libros_portadas/enfoqu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4293096"/>
            <a:ext cx="1352550" cy="2105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628799"/>
            <a:ext cx="57616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39" y="2204863"/>
            <a:ext cx="5501600" cy="6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789040"/>
            <a:ext cx="6323200" cy="17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8" name="Picture 2" descr="http://www.euv.cl/libros_portadas/olfo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4365104"/>
            <a:ext cx="1352550" cy="2000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628799"/>
            <a:ext cx="57616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39" y="2204863"/>
            <a:ext cx="5501600" cy="6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7762" name="Picture 2" descr="http://www.criced.tsukuba.ac.jp/renkei/msa/book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4" y="-4594225"/>
            <a:ext cx="5615940" cy="2555240"/>
          </a:xfrm>
          <a:prstGeom prst="rect">
            <a:avLst/>
          </a:prstGeom>
          <a:noFill/>
        </p:spPr>
      </p:pic>
      <p:pic>
        <p:nvPicPr>
          <p:cNvPr id="117764" name="Picture 4" descr="http://www.criced.tsukuba.ac.jp/renkei/msa/books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025140"/>
            <a:ext cx="8423910" cy="3832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628799"/>
            <a:ext cx="57616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39" y="2204863"/>
            <a:ext cx="5501600" cy="6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005064"/>
            <a:ext cx="356833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628799"/>
            <a:ext cx="57616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7" y="2852936"/>
            <a:ext cx="7165600" cy="8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077072"/>
            <a:ext cx="4482400" cy="1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5805264"/>
            <a:ext cx="7186400" cy="6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628799"/>
            <a:ext cx="57616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780928"/>
            <a:ext cx="17680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933056"/>
            <a:ext cx="6281600" cy="6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628799"/>
            <a:ext cx="57616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924943"/>
            <a:ext cx="26832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1" y="3861047"/>
            <a:ext cx="71032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628799"/>
            <a:ext cx="57616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1" y="3068959"/>
            <a:ext cx="9048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501008"/>
            <a:ext cx="7685600" cy="308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1" y="2276872"/>
            <a:ext cx="4565600" cy="8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upload.wikimedia.org/wikipedia/commons/thumb/0/03/Chile_in_South_America.svg/524px-Chile_in_South_America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3992880" cy="585216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1" y="2204863"/>
            <a:ext cx="3099200" cy="6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999" y="3140968"/>
            <a:ext cx="4555200" cy="8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628799"/>
            <a:ext cx="57616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1" y="3068959"/>
            <a:ext cx="9048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1" y="2276872"/>
            <a:ext cx="4565600" cy="8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5" y="3861048"/>
            <a:ext cx="6666400" cy="23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628799"/>
            <a:ext cx="57616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1" y="3068959"/>
            <a:ext cx="9048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1" y="2276872"/>
            <a:ext cx="4565600" cy="8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5" y="4077071"/>
            <a:ext cx="5668000" cy="20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628799"/>
            <a:ext cx="57616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1" y="3068959"/>
            <a:ext cx="9048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1" y="2276872"/>
            <a:ext cx="4565600" cy="8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5" y="4293095"/>
            <a:ext cx="3286400" cy="6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628799"/>
            <a:ext cx="57616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1" y="2276872"/>
            <a:ext cx="4565600" cy="8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5" y="3068959"/>
            <a:ext cx="8528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3" y="3573015"/>
            <a:ext cx="8247200" cy="25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628799"/>
            <a:ext cx="57616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1" y="2276872"/>
            <a:ext cx="4565600" cy="8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5" y="3068959"/>
            <a:ext cx="8528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717032"/>
            <a:ext cx="6416800" cy="25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628799"/>
            <a:ext cx="57616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3" y="2060847"/>
            <a:ext cx="5928000" cy="6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068959"/>
            <a:ext cx="7789600" cy="11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4725144"/>
            <a:ext cx="5449600" cy="8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62025"/>
            <a:ext cx="228599" cy="152400"/>
          </a:xfrm>
        </p:spPr>
        <p:txBody>
          <a:bodyPr>
            <a:normAutofit fontScale="90000"/>
          </a:bodyPr>
          <a:lstStyle/>
          <a:p>
            <a:r>
              <a:rPr lang="es-MX" sz="800" dirty="0" smtClean="0">
                <a:solidFill>
                  <a:srgbClr val="CC0000"/>
                </a:solidFill>
              </a:rPr>
              <a:t>.</a:t>
            </a:r>
            <a:endParaRPr lang="es-ES" sz="800" dirty="0" smtClean="0">
              <a:solidFill>
                <a:srgbClr val="CC000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704975"/>
            <a:ext cx="8551863" cy="3451225"/>
          </a:xfrm>
        </p:spPr>
        <p:txBody>
          <a:bodyPr/>
          <a:lstStyle/>
          <a:p>
            <a:pPr>
              <a:buNone/>
            </a:pPr>
            <a:endParaRPr lang="es-ES" sz="2000" dirty="0" smtClean="0">
              <a:solidFill>
                <a:srgbClr val="0000CC"/>
              </a:solidFill>
            </a:endParaRPr>
          </a:p>
          <a:p>
            <a:pPr>
              <a:buNone/>
            </a:pPr>
            <a:endParaRPr lang="es-ES" sz="2000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6463" y="366713"/>
            <a:ext cx="479107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445224"/>
            <a:ext cx="340554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D:\Documents and Settings\Arturo Mena\Mis documentos\5 E\aj\t com pict\de nuevo\prof w 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Arturo Mena\Mis documentos\5 E\aj\t com pict\de nuevo\los pro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628799"/>
            <a:ext cx="57616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3" y="2060847"/>
            <a:ext cx="5928000" cy="6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59" y="3068959"/>
            <a:ext cx="5148000" cy="6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645024"/>
            <a:ext cx="3567200" cy="20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99" y="5733255"/>
            <a:ext cx="45448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upload.wikimedia.org/wikipedia/commons/thumb/0/03/Chile_in_South_America.svg/524px-Chile_in_South_America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3992880" cy="585216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1" y="2204863"/>
            <a:ext cx="3099200" cy="6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999" y="3140968"/>
            <a:ext cx="4555200" cy="8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941167"/>
            <a:ext cx="2662400" cy="6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6" name="Rectangle 6"/>
          <p:cNvSpPr>
            <a:spLocks noGrp="1" noChangeArrowheads="1"/>
          </p:cNvSpPr>
          <p:nvPr>
            <p:ph type="title"/>
          </p:nvPr>
        </p:nvSpPr>
        <p:spPr>
          <a:xfrm>
            <a:off x="1475656" y="3284984"/>
            <a:ext cx="6552728" cy="1512168"/>
          </a:xfrm>
        </p:spPr>
        <p:txBody>
          <a:bodyPr>
            <a:noAutofit/>
          </a:bodyPr>
          <a:lstStyle/>
          <a:p>
            <a:pPr algn="l"/>
            <a:r>
              <a:rPr lang="es-ES" altLang="ja-JP" i="1" dirty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/>
            </a:r>
            <a:br>
              <a:rPr lang="es-ES" altLang="ja-JP" i="1" dirty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</a:br>
            <a:r>
              <a:rPr lang="es-ES" altLang="ja-JP" i="1" dirty="0" smtClean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/>
            </a:r>
            <a:br>
              <a:rPr lang="es-ES" altLang="ja-JP" i="1" dirty="0" smtClean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					</a:t>
            </a:r>
            <a:br>
              <a:rPr lang="en-US" sz="6000" dirty="0" smtClean="0"/>
            </a:br>
            <a:r>
              <a:rPr lang="en-US" sz="6000" dirty="0" smtClean="0"/>
              <a:t>				</a:t>
            </a:r>
            <a:r>
              <a:rPr lang="es-CL" sz="4000" b="1" dirty="0" err="1" smtClean="0">
                <a:solidFill>
                  <a:srgbClr val="CC3300"/>
                </a:solidFill>
                <a:latin typeface="Brush Script MT" pitchFamily="66" charset="0"/>
              </a:rPr>
              <a:t>What</a:t>
            </a:r>
            <a:r>
              <a:rPr lang="es-CL" sz="4000" b="1" dirty="0" smtClean="0">
                <a:solidFill>
                  <a:srgbClr val="CC3300"/>
                </a:solidFill>
                <a:latin typeface="Brush Script MT" pitchFamily="66" charset="0"/>
              </a:rPr>
              <a:t> </a:t>
            </a:r>
            <a:r>
              <a:rPr lang="es-CL" sz="4000" b="1" dirty="0" err="1" smtClean="0">
                <a:solidFill>
                  <a:srgbClr val="CC3300"/>
                </a:solidFill>
                <a:latin typeface="Brush Script MT" pitchFamily="66" charset="0"/>
              </a:rPr>
              <a:t>now</a:t>
            </a:r>
            <a:r>
              <a:rPr lang="es-ES" altLang="ja-JP" sz="4000" i="1" dirty="0" smtClean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/>
            </a:r>
            <a:br>
              <a:rPr lang="es-ES" altLang="ja-JP" sz="4000" i="1" dirty="0" smtClean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</a:br>
            <a:r>
              <a:rPr lang="es-ES" altLang="ja-JP" sz="4000" i="1" dirty="0" smtClean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							</a:t>
            </a:r>
            <a:r>
              <a:rPr lang="es-ES" altLang="ja-JP" sz="3200" dirty="0" smtClean="0">
                <a:solidFill>
                  <a:srgbClr val="3123E5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/>
            </a:r>
            <a:br>
              <a:rPr lang="es-ES" altLang="ja-JP" sz="3200" dirty="0" smtClean="0">
                <a:solidFill>
                  <a:srgbClr val="3123E5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</a:br>
            <a:r>
              <a:rPr lang="es-ES" altLang="ja-JP" sz="4000" dirty="0" smtClean="0">
                <a:solidFill>
                  <a:srgbClr val="3123E5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/>
            </a:r>
            <a:br>
              <a:rPr lang="es-ES" altLang="ja-JP" sz="4000" dirty="0" smtClean="0">
                <a:solidFill>
                  <a:srgbClr val="3123E5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</a:br>
            <a:r>
              <a:rPr lang="es-ES" altLang="ja-JP" sz="4000" dirty="0" smtClean="0">
                <a:solidFill>
                  <a:srgbClr val="3123E5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					</a:t>
            </a:r>
            <a:endParaRPr lang="es-ES_tradnl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20887"/>
            <a:ext cx="6344000" cy="6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7" y="3428999"/>
            <a:ext cx="7342400" cy="6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92895"/>
            <a:ext cx="4846400" cy="6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5" y="4005063"/>
            <a:ext cx="16432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6" name="Rectangle 6"/>
          <p:cNvSpPr>
            <a:spLocks noGrp="1" noChangeArrowheads="1"/>
          </p:cNvSpPr>
          <p:nvPr>
            <p:ph type="title"/>
          </p:nvPr>
        </p:nvSpPr>
        <p:spPr>
          <a:xfrm>
            <a:off x="1475656" y="3284984"/>
            <a:ext cx="6552728" cy="1512168"/>
          </a:xfrm>
        </p:spPr>
        <p:txBody>
          <a:bodyPr>
            <a:noAutofit/>
          </a:bodyPr>
          <a:lstStyle/>
          <a:p>
            <a:pPr algn="l"/>
            <a:r>
              <a:rPr lang="es-ES" altLang="ja-JP" i="1" dirty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/>
            </a:r>
            <a:br>
              <a:rPr lang="es-ES" altLang="ja-JP" i="1" dirty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</a:br>
            <a:r>
              <a:rPr lang="es-ES" altLang="ja-JP" i="1" dirty="0" smtClean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/>
            </a:r>
            <a:br>
              <a:rPr lang="es-ES" altLang="ja-JP" i="1" dirty="0" smtClean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					</a:t>
            </a:r>
            <a:br>
              <a:rPr lang="en-US" sz="6000" dirty="0" smtClean="0"/>
            </a:br>
            <a:r>
              <a:rPr lang="en-US" sz="6000" dirty="0" smtClean="0"/>
              <a:t>	</a:t>
            </a:r>
            <a:r>
              <a:rPr lang="es-CL" sz="4000" b="1" dirty="0" err="1" smtClean="0">
                <a:solidFill>
                  <a:srgbClr val="CC3300"/>
                </a:solidFill>
                <a:latin typeface="Brush Script MT" pitchFamily="66" charset="0"/>
              </a:rPr>
              <a:t>Why</a:t>
            </a:r>
            <a:r>
              <a:rPr lang="es-CL" sz="4000" b="1" dirty="0" smtClean="0">
                <a:solidFill>
                  <a:srgbClr val="CC3300"/>
                </a:solidFill>
                <a:latin typeface="Brush Script MT" pitchFamily="66" charset="0"/>
              </a:rPr>
              <a:t> </a:t>
            </a:r>
            <a:r>
              <a:rPr lang="es-CL" sz="4000" b="1" dirty="0" err="1" smtClean="0">
                <a:solidFill>
                  <a:srgbClr val="CC3300"/>
                </a:solidFill>
                <a:latin typeface="Brush Script MT" pitchFamily="66" charset="0"/>
              </a:rPr>
              <a:t>Lesson</a:t>
            </a:r>
            <a:r>
              <a:rPr lang="es-CL" sz="4000" b="1" dirty="0" smtClean="0">
                <a:solidFill>
                  <a:srgbClr val="CC3300"/>
                </a:solidFill>
                <a:latin typeface="Brush Script MT" pitchFamily="66" charset="0"/>
              </a:rPr>
              <a:t> </a:t>
            </a:r>
            <a:r>
              <a:rPr lang="es-CL" sz="4000" b="1" dirty="0" err="1" smtClean="0">
                <a:solidFill>
                  <a:srgbClr val="CC3300"/>
                </a:solidFill>
                <a:latin typeface="Brush Script MT" pitchFamily="66" charset="0"/>
              </a:rPr>
              <a:t>Study</a:t>
            </a:r>
            <a:r>
              <a:rPr lang="es-CL" sz="4000" b="1" dirty="0" smtClean="0">
                <a:solidFill>
                  <a:srgbClr val="CC3300"/>
                </a:solidFill>
                <a:latin typeface="Brush Script MT" pitchFamily="66" charset="0"/>
              </a:rPr>
              <a:t> </a:t>
            </a:r>
            <a:br>
              <a:rPr lang="es-CL" sz="4000" b="1" dirty="0" smtClean="0">
                <a:solidFill>
                  <a:srgbClr val="CC3300"/>
                </a:solidFill>
                <a:latin typeface="Brush Script MT" pitchFamily="66" charset="0"/>
              </a:rPr>
            </a:br>
            <a:r>
              <a:rPr lang="es-CL" sz="4000" b="1" dirty="0" smtClean="0">
                <a:solidFill>
                  <a:srgbClr val="CC3300"/>
                </a:solidFill>
                <a:latin typeface="Brush Script MT" pitchFamily="66" charset="0"/>
              </a:rPr>
              <a:t>			</a:t>
            </a:r>
            <a:r>
              <a:rPr lang="es-CL" sz="4000" b="1" dirty="0" err="1" smtClean="0">
                <a:solidFill>
                  <a:srgbClr val="CC3300"/>
                </a:solidFill>
                <a:latin typeface="Brush Script MT" pitchFamily="66" charset="0"/>
              </a:rPr>
              <a:t>is</a:t>
            </a:r>
            <a:r>
              <a:rPr lang="es-CL" sz="4000" b="1" dirty="0" smtClean="0">
                <a:solidFill>
                  <a:srgbClr val="CC3300"/>
                </a:solidFill>
                <a:latin typeface="Brush Script MT" pitchFamily="66" charset="0"/>
              </a:rPr>
              <a:t> </a:t>
            </a:r>
            <a:r>
              <a:rPr lang="es-CL" sz="4000" b="1" dirty="0" err="1" smtClean="0">
                <a:solidFill>
                  <a:srgbClr val="CC3300"/>
                </a:solidFill>
                <a:latin typeface="Brush Script MT" pitchFamily="66" charset="0"/>
              </a:rPr>
              <a:t>important</a:t>
            </a:r>
            <a:r>
              <a:rPr lang="es-CL" sz="4000" b="1" dirty="0" smtClean="0">
                <a:solidFill>
                  <a:srgbClr val="CC3300"/>
                </a:solidFill>
                <a:latin typeface="Brush Script MT" pitchFamily="66" charset="0"/>
              </a:rPr>
              <a:t> in Chile</a:t>
            </a:r>
            <a:r>
              <a:rPr lang="es-ES" altLang="ja-JP" sz="4000" i="1" dirty="0" smtClean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/>
            </a:r>
            <a:br>
              <a:rPr lang="es-ES" altLang="ja-JP" sz="4000" i="1" dirty="0" smtClean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</a:br>
            <a:r>
              <a:rPr lang="es-ES" altLang="ja-JP" sz="4000" i="1" dirty="0" smtClean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							</a:t>
            </a:r>
            <a:r>
              <a:rPr lang="es-ES" altLang="ja-JP" sz="3200" dirty="0" smtClean="0">
                <a:solidFill>
                  <a:srgbClr val="3123E5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/>
            </a:r>
            <a:br>
              <a:rPr lang="es-ES" altLang="ja-JP" sz="3200" dirty="0" smtClean="0">
                <a:solidFill>
                  <a:srgbClr val="3123E5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</a:br>
            <a:r>
              <a:rPr lang="es-ES" altLang="ja-JP" sz="4000" dirty="0" smtClean="0">
                <a:solidFill>
                  <a:srgbClr val="3123E5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/>
            </a:r>
            <a:br>
              <a:rPr lang="es-ES" altLang="ja-JP" sz="4000" dirty="0" smtClean="0">
                <a:solidFill>
                  <a:srgbClr val="3123E5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</a:br>
            <a:r>
              <a:rPr lang="es-ES" altLang="ja-JP" sz="4000" dirty="0" smtClean="0">
                <a:solidFill>
                  <a:srgbClr val="3123E5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					</a:t>
            </a:r>
            <a:endParaRPr lang="es-ES_tradnl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20887"/>
            <a:ext cx="36504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5" y="3212975"/>
            <a:ext cx="28912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7" y="3789039"/>
            <a:ext cx="6936800" cy="25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20887"/>
            <a:ext cx="36504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5" y="3212975"/>
            <a:ext cx="28912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005063"/>
            <a:ext cx="53040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20887"/>
            <a:ext cx="36504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5" y="3212975"/>
            <a:ext cx="28912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89040"/>
            <a:ext cx="8392800" cy="25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20887"/>
            <a:ext cx="36504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5" y="3212975"/>
            <a:ext cx="28912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33056"/>
            <a:ext cx="9183200" cy="227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6" name="Rectangle 6"/>
          <p:cNvSpPr>
            <a:spLocks noGrp="1" noChangeArrowheads="1"/>
          </p:cNvSpPr>
          <p:nvPr>
            <p:ph type="title"/>
          </p:nvPr>
        </p:nvSpPr>
        <p:spPr>
          <a:xfrm>
            <a:off x="827584" y="3501008"/>
            <a:ext cx="7200800" cy="2304256"/>
          </a:xfrm>
        </p:spPr>
        <p:txBody>
          <a:bodyPr>
            <a:noAutofit/>
          </a:bodyPr>
          <a:lstStyle/>
          <a:p>
            <a:pPr algn="l"/>
            <a:r>
              <a:rPr lang="es-ES" altLang="ja-JP" i="1" dirty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/>
            </a:r>
            <a:br>
              <a:rPr lang="es-ES" altLang="ja-JP" i="1" dirty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</a:br>
            <a:r>
              <a:rPr lang="es-ES" altLang="ja-JP" i="1" dirty="0" smtClean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/>
            </a:r>
            <a:br>
              <a:rPr lang="es-ES" altLang="ja-JP" i="1" dirty="0" smtClean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					</a:t>
            </a:r>
            <a:br>
              <a:rPr lang="en-US" sz="6000" dirty="0" smtClean="0"/>
            </a:br>
            <a:r>
              <a:rPr lang="es-CL" sz="4000" b="1" dirty="0" smtClean="0">
                <a:solidFill>
                  <a:srgbClr val="CC3300"/>
                </a:solidFill>
                <a:latin typeface="Brush Script MT" pitchFamily="66" charset="0"/>
              </a:rPr>
              <a:t>(</a:t>
            </a:r>
            <a:r>
              <a:rPr lang="es-CL" sz="4000" b="1" dirty="0" err="1" smtClean="0">
                <a:solidFill>
                  <a:srgbClr val="CC3300"/>
                </a:solidFill>
                <a:latin typeface="Brush Script MT" pitchFamily="66" charset="0"/>
              </a:rPr>
              <a:t>What</a:t>
            </a:r>
            <a:r>
              <a:rPr lang="es-CL" sz="4000" b="1" dirty="0" smtClean="0">
                <a:solidFill>
                  <a:srgbClr val="CC3300"/>
                </a:solidFill>
                <a:latin typeface="Brush Script MT" pitchFamily="66" charset="0"/>
              </a:rPr>
              <a:t> </a:t>
            </a:r>
            <a:r>
              <a:rPr lang="es-CL" sz="4000" b="1" dirty="0" err="1" smtClean="0">
                <a:solidFill>
                  <a:srgbClr val="CC3300"/>
                </a:solidFill>
                <a:latin typeface="Brush Script MT" pitchFamily="66" charset="0"/>
              </a:rPr>
              <a:t>is</a:t>
            </a:r>
            <a:r>
              <a:rPr lang="es-CL" sz="4000" b="1" dirty="0" smtClean="0">
                <a:solidFill>
                  <a:srgbClr val="CC3300"/>
                </a:solidFill>
                <a:latin typeface="Brush Script MT" pitchFamily="66" charset="0"/>
              </a:rPr>
              <a:t> </a:t>
            </a:r>
            <a:r>
              <a:rPr lang="es-CL" sz="4000" b="1" dirty="0" err="1" smtClean="0">
                <a:solidFill>
                  <a:srgbClr val="CC3300"/>
                </a:solidFill>
                <a:latin typeface="Brush Script MT" pitchFamily="66" charset="0"/>
              </a:rPr>
              <a:t>Lesson</a:t>
            </a:r>
            <a:r>
              <a:rPr lang="es-CL" sz="4000" b="1" dirty="0" smtClean="0">
                <a:solidFill>
                  <a:srgbClr val="CC3300"/>
                </a:solidFill>
                <a:latin typeface="Brush Script MT" pitchFamily="66" charset="0"/>
              </a:rPr>
              <a:t> </a:t>
            </a:r>
            <a:r>
              <a:rPr lang="es-CL" sz="4000" b="1" dirty="0" err="1" smtClean="0">
                <a:solidFill>
                  <a:srgbClr val="CC3300"/>
                </a:solidFill>
                <a:latin typeface="Brush Script MT" pitchFamily="66" charset="0"/>
              </a:rPr>
              <a:t>Study</a:t>
            </a:r>
            <a:r>
              <a:rPr lang="es-CL" sz="4000" b="1" dirty="0" smtClean="0">
                <a:solidFill>
                  <a:srgbClr val="CC3300"/>
                </a:solidFill>
                <a:latin typeface="Brush Script MT" pitchFamily="66" charset="0"/>
              </a:rPr>
              <a:t>: </a:t>
            </a:r>
            <a:br>
              <a:rPr lang="es-CL" sz="4000" b="1" dirty="0" smtClean="0">
                <a:solidFill>
                  <a:srgbClr val="CC3300"/>
                </a:solidFill>
                <a:latin typeface="Brush Script MT" pitchFamily="66" charset="0"/>
              </a:rPr>
            </a:br>
            <a:r>
              <a:rPr lang="es-CL" sz="4000" b="1" dirty="0" smtClean="0">
                <a:solidFill>
                  <a:srgbClr val="CC3300"/>
                </a:solidFill>
                <a:latin typeface="Brush Script MT" pitchFamily="66" charset="0"/>
              </a:rPr>
              <a:t>			    a </a:t>
            </a:r>
            <a:r>
              <a:rPr lang="es-CL" sz="4000" b="1" dirty="0" err="1" smtClean="0">
                <a:solidFill>
                  <a:srgbClr val="CC3300"/>
                </a:solidFill>
                <a:latin typeface="Brush Script MT" pitchFamily="66" charset="0"/>
              </a:rPr>
              <a:t>Chilean</a:t>
            </a:r>
            <a:r>
              <a:rPr lang="es-CL" sz="4000" b="1" dirty="0" smtClean="0">
                <a:solidFill>
                  <a:srgbClr val="CC3300"/>
                </a:solidFill>
                <a:latin typeface="Brush Script MT" pitchFamily="66" charset="0"/>
              </a:rPr>
              <a:t> </a:t>
            </a:r>
            <a:r>
              <a:rPr lang="es-CL" sz="4000" b="1" dirty="0" err="1" smtClean="0">
                <a:solidFill>
                  <a:srgbClr val="CC3300"/>
                </a:solidFill>
                <a:latin typeface="Brush Script MT" pitchFamily="66" charset="0"/>
              </a:rPr>
              <a:t>approach</a:t>
            </a:r>
            <a:r>
              <a:rPr lang="es-CL" sz="4000" b="1" dirty="0" smtClean="0">
                <a:solidFill>
                  <a:srgbClr val="CC3300"/>
                </a:solidFill>
                <a:latin typeface="Brush Script MT" pitchFamily="66" charset="0"/>
              </a:rPr>
              <a:t>)</a:t>
            </a:r>
            <a:r>
              <a:rPr lang="es-ES" altLang="ja-JP" sz="4000" i="1" dirty="0" smtClean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/>
            </a:r>
            <a:br>
              <a:rPr lang="es-ES" altLang="ja-JP" sz="4000" i="1" dirty="0" smtClean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</a:br>
            <a:r>
              <a:rPr lang="es-ES" altLang="ja-JP" sz="4000" i="1" dirty="0" smtClean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							</a:t>
            </a:r>
            <a:r>
              <a:rPr lang="es-ES" altLang="ja-JP" sz="3200" dirty="0" smtClean="0">
                <a:solidFill>
                  <a:srgbClr val="3123E5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/>
            </a:r>
            <a:br>
              <a:rPr lang="es-ES" altLang="ja-JP" sz="3200" dirty="0" smtClean="0">
                <a:solidFill>
                  <a:srgbClr val="3123E5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</a:br>
            <a:r>
              <a:rPr lang="es-ES" altLang="ja-JP" sz="4000" dirty="0" smtClean="0">
                <a:solidFill>
                  <a:srgbClr val="3123E5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/>
            </a:r>
            <a:br>
              <a:rPr lang="es-ES" altLang="ja-JP" sz="4000" dirty="0" smtClean="0">
                <a:solidFill>
                  <a:srgbClr val="3123E5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</a:br>
            <a:r>
              <a:rPr lang="es-ES" altLang="ja-JP" sz="4000" dirty="0" smtClean="0">
                <a:solidFill>
                  <a:srgbClr val="3123E5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					</a:t>
            </a:r>
            <a:endParaRPr lang="es-ES_tradnl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762125"/>
            <a:ext cx="1828800" cy="2495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725144"/>
            <a:ext cx="5293600" cy="8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933056"/>
            <a:ext cx="5518800" cy="9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762125"/>
            <a:ext cx="1828800" cy="2495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07523" name="6 Conector recto"/>
          <p:cNvCxnSpPr>
            <a:cxnSpLocks noChangeShapeType="1"/>
          </p:cNvCxnSpPr>
          <p:nvPr/>
        </p:nvCxnSpPr>
        <p:spPr bwMode="auto">
          <a:xfrm>
            <a:off x="962025" y="1752600"/>
            <a:ext cx="3086100" cy="2209800"/>
          </a:xfrm>
          <a:prstGeom prst="line">
            <a:avLst/>
          </a:prstGeom>
          <a:noFill/>
          <a:ln w="9525" algn="ctr">
            <a:solidFill>
              <a:srgbClr val="000066"/>
            </a:solidFill>
            <a:round/>
            <a:headEnd/>
            <a:tailEnd/>
          </a:ln>
        </p:spPr>
      </p:cxnSp>
      <p:cxnSp>
        <p:nvCxnSpPr>
          <p:cNvPr id="107524" name="8 Conector recto"/>
          <p:cNvCxnSpPr>
            <a:cxnSpLocks noChangeShapeType="1"/>
          </p:cNvCxnSpPr>
          <p:nvPr/>
        </p:nvCxnSpPr>
        <p:spPr bwMode="auto">
          <a:xfrm flipV="1">
            <a:off x="904875" y="2076450"/>
            <a:ext cx="2924175" cy="1704975"/>
          </a:xfrm>
          <a:prstGeom prst="line">
            <a:avLst/>
          </a:prstGeom>
          <a:noFill/>
          <a:ln w="9525" algn="ctr">
            <a:solidFill>
              <a:srgbClr val="000066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762125"/>
            <a:ext cx="1828800" cy="2495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" name="11 Flecha curvada hacia arriba"/>
          <p:cNvSpPr/>
          <p:nvPr/>
        </p:nvSpPr>
        <p:spPr bwMode="auto">
          <a:xfrm rot="1465330">
            <a:off x="5200650" y="3095625"/>
            <a:ext cx="971550" cy="438150"/>
          </a:xfrm>
          <a:prstGeom prst="curvedUpArrow">
            <a:avLst/>
          </a:prstGeom>
          <a:solidFill>
            <a:srgbClr val="0000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13 Flecha curvada hacia arriba"/>
          <p:cNvSpPr/>
          <p:nvPr/>
        </p:nvSpPr>
        <p:spPr bwMode="auto">
          <a:xfrm rot="12454295">
            <a:off x="5316538" y="2106613"/>
            <a:ext cx="1317625" cy="438150"/>
          </a:xfrm>
          <a:prstGeom prst="curvedUpArrow">
            <a:avLst/>
          </a:prstGeom>
          <a:solidFill>
            <a:srgbClr val="0000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18 Proceso alternativo"/>
          <p:cNvSpPr/>
          <p:nvPr/>
        </p:nvSpPr>
        <p:spPr bwMode="auto">
          <a:xfrm>
            <a:off x="4248150" y="2286000"/>
            <a:ext cx="1333500" cy="612775"/>
          </a:xfrm>
          <a:prstGeom prst="flowChartAlternateProcess">
            <a:avLst/>
          </a:prstGeom>
          <a:noFill/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" name="20 Proceso alternativo"/>
          <p:cNvSpPr/>
          <p:nvPr/>
        </p:nvSpPr>
        <p:spPr bwMode="auto">
          <a:xfrm>
            <a:off x="6286500" y="2886075"/>
            <a:ext cx="1133475" cy="612775"/>
          </a:xfrm>
          <a:prstGeom prst="flowChartAlternateProcess">
            <a:avLst/>
          </a:prstGeom>
          <a:noFill/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3" y="2420887"/>
            <a:ext cx="8528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5" y="3068959"/>
            <a:ext cx="8424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199" y="1988839"/>
            <a:ext cx="6864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5" y="5013175"/>
            <a:ext cx="2381600" cy="6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Flecha curvada hacia arriba"/>
          <p:cNvSpPr/>
          <p:nvPr/>
        </p:nvSpPr>
        <p:spPr bwMode="auto">
          <a:xfrm rot="1465330">
            <a:off x="5200650" y="3095625"/>
            <a:ext cx="971550" cy="438150"/>
          </a:xfrm>
          <a:prstGeom prst="curvedUpArrow">
            <a:avLst/>
          </a:prstGeom>
          <a:solidFill>
            <a:srgbClr val="0000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3 Flecha curvada hacia arriba"/>
          <p:cNvSpPr/>
          <p:nvPr/>
        </p:nvSpPr>
        <p:spPr bwMode="auto">
          <a:xfrm rot="12454295">
            <a:off x="5316538" y="2106613"/>
            <a:ext cx="1317625" cy="438150"/>
          </a:xfrm>
          <a:prstGeom prst="curvedUpArrow">
            <a:avLst/>
          </a:prstGeom>
          <a:solidFill>
            <a:srgbClr val="0000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Proceso alternativo"/>
          <p:cNvSpPr/>
          <p:nvPr/>
        </p:nvSpPr>
        <p:spPr bwMode="auto">
          <a:xfrm>
            <a:off x="3923928" y="2286000"/>
            <a:ext cx="1657722" cy="612775"/>
          </a:xfrm>
          <a:prstGeom prst="flowChartAlternateProcess">
            <a:avLst/>
          </a:prstGeom>
          <a:noFill/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Proceso alternativo"/>
          <p:cNvSpPr/>
          <p:nvPr/>
        </p:nvSpPr>
        <p:spPr bwMode="auto">
          <a:xfrm>
            <a:off x="6286500" y="2886075"/>
            <a:ext cx="1669876" cy="686941"/>
          </a:xfrm>
          <a:prstGeom prst="flowChartAlternateProcess">
            <a:avLst/>
          </a:prstGeom>
          <a:noFill/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420887"/>
            <a:ext cx="14560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068960"/>
            <a:ext cx="14872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5" y="2132855"/>
            <a:ext cx="17680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149079"/>
            <a:ext cx="1944216" cy="67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Flecha curvada hacia arriba"/>
          <p:cNvSpPr/>
          <p:nvPr/>
        </p:nvSpPr>
        <p:spPr bwMode="auto">
          <a:xfrm rot="1465330">
            <a:off x="5200650" y="3095625"/>
            <a:ext cx="971550" cy="438150"/>
          </a:xfrm>
          <a:prstGeom prst="curvedUpArrow">
            <a:avLst/>
          </a:prstGeom>
          <a:solidFill>
            <a:srgbClr val="0000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3 Flecha curvada hacia arriba"/>
          <p:cNvSpPr/>
          <p:nvPr/>
        </p:nvSpPr>
        <p:spPr bwMode="auto">
          <a:xfrm rot="12454295">
            <a:off x="5316538" y="2106613"/>
            <a:ext cx="1317625" cy="438150"/>
          </a:xfrm>
          <a:prstGeom prst="curvedUpArrow">
            <a:avLst/>
          </a:prstGeom>
          <a:solidFill>
            <a:srgbClr val="0000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Proceso alternativo"/>
          <p:cNvSpPr/>
          <p:nvPr/>
        </p:nvSpPr>
        <p:spPr bwMode="auto">
          <a:xfrm>
            <a:off x="3923928" y="2286000"/>
            <a:ext cx="1657722" cy="612775"/>
          </a:xfrm>
          <a:prstGeom prst="flowChartAlternateProcess">
            <a:avLst/>
          </a:prstGeom>
          <a:noFill/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Proceso alternativo"/>
          <p:cNvSpPr/>
          <p:nvPr/>
        </p:nvSpPr>
        <p:spPr bwMode="auto">
          <a:xfrm>
            <a:off x="6286500" y="2886075"/>
            <a:ext cx="1669876" cy="686941"/>
          </a:xfrm>
          <a:prstGeom prst="flowChartAlternateProcess">
            <a:avLst/>
          </a:prstGeom>
          <a:noFill/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420887"/>
            <a:ext cx="14560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068960"/>
            <a:ext cx="14872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5" y="2132855"/>
            <a:ext cx="17680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7" y="4149079"/>
            <a:ext cx="16120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4653135"/>
            <a:ext cx="5200000" cy="6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762125"/>
            <a:ext cx="1828800" cy="2495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" name="11 Flecha curvada hacia arriba"/>
          <p:cNvSpPr/>
          <p:nvPr/>
        </p:nvSpPr>
        <p:spPr bwMode="auto">
          <a:xfrm rot="1465330">
            <a:off x="5200650" y="3095625"/>
            <a:ext cx="971550" cy="438150"/>
          </a:xfrm>
          <a:prstGeom prst="curvedUpArrow">
            <a:avLst/>
          </a:prstGeom>
          <a:solidFill>
            <a:srgbClr val="0000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13 Flecha curvada hacia arriba"/>
          <p:cNvSpPr/>
          <p:nvPr/>
        </p:nvSpPr>
        <p:spPr bwMode="auto">
          <a:xfrm rot="12454295">
            <a:off x="5316538" y="2106613"/>
            <a:ext cx="1317625" cy="438150"/>
          </a:xfrm>
          <a:prstGeom prst="curvedUpArrow">
            <a:avLst/>
          </a:prstGeom>
          <a:solidFill>
            <a:srgbClr val="0000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18 Proceso alternativo"/>
          <p:cNvSpPr/>
          <p:nvPr/>
        </p:nvSpPr>
        <p:spPr bwMode="auto">
          <a:xfrm>
            <a:off x="4248150" y="2286000"/>
            <a:ext cx="1333500" cy="612775"/>
          </a:xfrm>
          <a:prstGeom prst="flowChartAlternateProcess">
            <a:avLst/>
          </a:prstGeom>
          <a:noFill/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" name="20 Proceso alternativo"/>
          <p:cNvSpPr/>
          <p:nvPr/>
        </p:nvSpPr>
        <p:spPr bwMode="auto">
          <a:xfrm>
            <a:off x="6286500" y="2886075"/>
            <a:ext cx="1133475" cy="612775"/>
          </a:xfrm>
          <a:prstGeom prst="flowChartAlternateProcess">
            <a:avLst/>
          </a:prstGeom>
          <a:noFill/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3" y="2420887"/>
            <a:ext cx="8528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5" y="3068959"/>
            <a:ext cx="8424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199" y="1988839"/>
            <a:ext cx="6864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59" y="4653135"/>
            <a:ext cx="5782400" cy="6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3" y="5445223"/>
            <a:ext cx="5886400" cy="6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lecha curvada hacia arriba"/>
          <p:cNvSpPr/>
          <p:nvPr/>
        </p:nvSpPr>
        <p:spPr bwMode="auto">
          <a:xfrm rot="1465330">
            <a:off x="5200650" y="3095625"/>
            <a:ext cx="971550" cy="438150"/>
          </a:xfrm>
          <a:prstGeom prst="curvedUpArrow">
            <a:avLst/>
          </a:prstGeom>
          <a:solidFill>
            <a:srgbClr val="0000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13 Flecha curvada hacia arriba"/>
          <p:cNvSpPr/>
          <p:nvPr/>
        </p:nvSpPr>
        <p:spPr bwMode="auto">
          <a:xfrm rot="12454295">
            <a:off x="5316538" y="2106613"/>
            <a:ext cx="1317625" cy="438150"/>
          </a:xfrm>
          <a:prstGeom prst="curvedUpArrow">
            <a:avLst/>
          </a:prstGeom>
          <a:solidFill>
            <a:srgbClr val="0000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18 Proceso alternativo"/>
          <p:cNvSpPr/>
          <p:nvPr/>
        </p:nvSpPr>
        <p:spPr bwMode="auto">
          <a:xfrm>
            <a:off x="4248150" y="2286000"/>
            <a:ext cx="1333500" cy="612775"/>
          </a:xfrm>
          <a:prstGeom prst="flowChartAlternateProcess">
            <a:avLst/>
          </a:prstGeom>
          <a:noFill/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" name="20 Proceso alternativo"/>
          <p:cNvSpPr/>
          <p:nvPr/>
        </p:nvSpPr>
        <p:spPr bwMode="auto">
          <a:xfrm>
            <a:off x="6286500" y="2886075"/>
            <a:ext cx="1133475" cy="612775"/>
          </a:xfrm>
          <a:prstGeom prst="flowChartAlternateProcess">
            <a:avLst/>
          </a:prstGeom>
          <a:noFill/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3" y="2420887"/>
            <a:ext cx="8528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5" y="3068959"/>
            <a:ext cx="8424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199" y="1988839"/>
            <a:ext cx="6864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509120"/>
            <a:ext cx="4888000" cy="6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lecha curvada hacia arriba"/>
          <p:cNvSpPr/>
          <p:nvPr/>
        </p:nvSpPr>
        <p:spPr bwMode="auto">
          <a:xfrm rot="1465330">
            <a:off x="5200650" y="3095625"/>
            <a:ext cx="971550" cy="438150"/>
          </a:xfrm>
          <a:prstGeom prst="curvedUpArrow">
            <a:avLst/>
          </a:prstGeom>
          <a:solidFill>
            <a:srgbClr val="0000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13 Flecha curvada hacia arriba"/>
          <p:cNvSpPr/>
          <p:nvPr/>
        </p:nvSpPr>
        <p:spPr bwMode="auto">
          <a:xfrm rot="12454295">
            <a:off x="5316538" y="2106613"/>
            <a:ext cx="1317625" cy="438150"/>
          </a:xfrm>
          <a:prstGeom prst="curvedUpArrow">
            <a:avLst/>
          </a:prstGeom>
          <a:solidFill>
            <a:srgbClr val="0000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18 Proceso alternativo"/>
          <p:cNvSpPr/>
          <p:nvPr/>
        </p:nvSpPr>
        <p:spPr bwMode="auto">
          <a:xfrm>
            <a:off x="4248150" y="2286000"/>
            <a:ext cx="1333500" cy="612775"/>
          </a:xfrm>
          <a:prstGeom prst="flowChartAlternateProcess">
            <a:avLst/>
          </a:prstGeom>
          <a:noFill/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" name="20 Proceso alternativo"/>
          <p:cNvSpPr/>
          <p:nvPr/>
        </p:nvSpPr>
        <p:spPr bwMode="auto">
          <a:xfrm>
            <a:off x="6286500" y="2886075"/>
            <a:ext cx="1133475" cy="612775"/>
          </a:xfrm>
          <a:prstGeom prst="flowChartAlternateProcess">
            <a:avLst/>
          </a:prstGeom>
          <a:noFill/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3" y="2420887"/>
            <a:ext cx="8528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5" y="3068959"/>
            <a:ext cx="8424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199" y="1988839"/>
            <a:ext cx="6864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5" y="3429000"/>
            <a:ext cx="4856800" cy="8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lecha curvada hacia arriba"/>
          <p:cNvSpPr/>
          <p:nvPr/>
        </p:nvSpPr>
        <p:spPr bwMode="auto">
          <a:xfrm rot="1465330">
            <a:off x="5200650" y="3095625"/>
            <a:ext cx="971550" cy="438150"/>
          </a:xfrm>
          <a:prstGeom prst="curvedUpArrow">
            <a:avLst/>
          </a:prstGeom>
          <a:solidFill>
            <a:srgbClr val="0000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13 Flecha curvada hacia arriba"/>
          <p:cNvSpPr/>
          <p:nvPr/>
        </p:nvSpPr>
        <p:spPr bwMode="auto">
          <a:xfrm rot="12454295">
            <a:off x="5316538" y="2106613"/>
            <a:ext cx="1317625" cy="438150"/>
          </a:xfrm>
          <a:prstGeom prst="curvedUpArrow">
            <a:avLst/>
          </a:prstGeom>
          <a:solidFill>
            <a:srgbClr val="0000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18 Proceso alternativo"/>
          <p:cNvSpPr/>
          <p:nvPr/>
        </p:nvSpPr>
        <p:spPr bwMode="auto">
          <a:xfrm>
            <a:off x="4248150" y="2286000"/>
            <a:ext cx="1333500" cy="612775"/>
          </a:xfrm>
          <a:prstGeom prst="flowChartAlternateProcess">
            <a:avLst/>
          </a:prstGeom>
          <a:noFill/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" name="20 Proceso alternativo"/>
          <p:cNvSpPr/>
          <p:nvPr/>
        </p:nvSpPr>
        <p:spPr bwMode="auto">
          <a:xfrm>
            <a:off x="6286500" y="2886075"/>
            <a:ext cx="1133475" cy="612775"/>
          </a:xfrm>
          <a:prstGeom prst="flowChartAlternateProcess">
            <a:avLst/>
          </a:prstGeom>
          <a:noFill/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3" y="2420887"/>
            <a:ext cx="8528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5" y="3068959"/>
            <a:ext cx="8424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199" y="1988839"/>
            <a:ext cx="6864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5" y="3429000"/>
            <a:ext cx="4856800" cy="8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4509120"/>
            <a:ext cx="4822825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48879"/>
            <a:ext cx="5096000" cy="6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7" y="3573015"/>
            <a:ext cx="43264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6" name="Rectangle 6"/>
          <p:cNvSpPr>
            <a:spLocks noGrp="1" noChangeArrowheads="1"/>
          </p:cNvSpPr>
          <p:nvPr>
            <p:ph type="title"/>
          </p:nvPr>
        </p:nvSpPr>
        <p:spPr>
          <a:xfrm>
            <a:off x="1475656" y="3284984"/>
            <a:ext cx="6552728" cy="1512168"/>
          </a:xfrm>
        </p:spPr>
        <p:txBody>
          <a:bodyPr>
            <a:noAutofit/>
          </a:bodyPr>
          <a:lstStyle/>
          <a:p>
            <a:pPr algn="l"/>
            <a:r>
              <a:rPr lang="es-ES" altLang="ja-JP" i="1" dirty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/>
            </a:r>
            <a:br>
              <a:rPr lang="es-ES" altLang="ja-JP" i="1" dirty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</a:br>
            <a:r>
              <a:rPr lang="es-ES" altLang="ja-JP" i="1" dirty="0" smtClean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/>
            </a:r>
            <a:br>
              <a:rPr lang="es-ES" altLang="ja-JP" i="1" dirty="0" smtClean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					</a:t>
            </a:r>
            <a:br>
              <a:rPr lang="en-US" sz="6000" dirty="0" smtClean="0"/>
            </a:br>
            <a:r>
              <a:rPr lang="en-US" sz="6000" dirty="0" smtClean="0"/>
              <a:t>			</a:t>
            </a:r>
            <a:r>
              <a:rPr lang="es-CL" sz="4000" b="1" dirty="0" err="1" smtClean="0">
                <a:solidFill>
                  <a:srgbClr val="CC3300"/>
                </a:solidFill>
                <a:latin typeface="Brush Script MT" pitchFamily="66" charset="0"/>
              </a:rPr>
              <a:t>Our</a:t>
            </a:r>
            <a:r>
              <a:rPr lang="es-CL" sz="4000" b="1" dirty="0" smtClean="0">
                <a:solidFill>
                  <a:srgbClr val="CC3300"/>
                </a:solidFill>
                <a:latin typeface="Brush Script MT" pitchFamily="66" charset="0"/>
              </a:rPr>
              <a:t> </a:t>
            </a:r>
            <a:r>
              <a:rPr lang="es-CL" sz="4000" b="1" dirty="0" err="1" smtClean="0">
                <a:solidFill>
                  <a:srgbClr val="CC3300"/>
                </a:solidFill>
                <a:latin typeface="Brush Script MT" pitchFamily="66" charset="0"/>
              </a:rPr>
              <a:t>understanding</a:t>
            </a:r>
            <a:r>
              <a:rPr lang="es-ES" altLang="ja-JP" sz="4000" i="1" dirty="0" smtClean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/>
            </a:r>
            <a:br>
              <a:rPr lang="es-ES" altLang="ja-JP" sz="4000" i="1" dirty="0" smtClean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</a:br>
            <a:r>
              <a:rPr lang="es-ES" altLang="ja-JP" sz="4000" i="1" dirty="0" smtClean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							</a:t>
            </a:r>
            <a:r>
              <a:rPr lang="es-ES" altLang="ja-JP" sz="3200" dirty="0" smtClean="0">
                <a:solidFill>
                  <a:srgbClr val="3123E5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/>
            </a:r>
            <a:br>
              <a:rPr lang="es-ES" altLang="ja-JP" sz="3200" dirty="0" smtClean="0">
                <a:solidFill>
                  <a:srgbClr val="3123E5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</a:br>
            <a:r>
              <a:rPr lang="es-ES" altLang="ja-JP" sz="4000" dirty="0" smtClean="0">
                <a:solidFill>
                  <a:srgbClr val="3123E5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/>
            </a:r>
            <a:br>
              <a:rPr lang="es-ES" altLang="ja-JP" sz="4000" dirty="0" smtClean="0">
                <a:solidFill>
                  <a:srgbClr val="3123E5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</a:br>
            <a:r>
              <a:rPr lang="es-ES" altLang="ja-JP" sz="4000" dirty="0" smtClean="0">
                <a:solidFill>
                  <a:srgbClr val="3123E5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					</a:t>
            </a:r>
            <a:endParaRPr lang="es-ES_tradnl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556791"/>
            <a:ext cx="12896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3" y="2780927"/>
            <a:ext cx="35776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501007"/>
            <a:ext cx="6468800" cy="6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1" y="4365103"/>
            <a:ext cx="8216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3501008"/>
            <a:ext cx="8268000" cy="14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2"/>
            <a:ext cx="6354400" cy="6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6354400" cy="6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429000"/>
            <a:ext cx="6957600" cy="283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924943"/>
            <a:ext cx="6531200" cy="17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564903"/>
            <a:ext cx="6635200" cy="227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6" name="Rectangle 6"/>
          <p:cNvSpPr>
            <a:spLocks noGrp="1" noChangeArrowheads="1"/>
          </p:cNvSpPr>
          <p:nvPr>
            <p:ph type="title"/>
          </p:nvPr>
        </p:nvSpPr>
        <p:spPr>
          <a:xfrm>
            <a:off x="1475656" y="3284984"/>
            <a:ext cx="6552728" cy="1512168"/>
          </a:xfrm>
        </p:spPr>
        <p:txBody>
          <a:bodyPr>
            <a:noAutofit/>
          </a:bodyPr>
          <a:lstStyle/>
          <a:p>
            <a:pPr algn="l"/>
            <a:r>
              <a:rPr lang="es-ES" altLang="ja-JP" i="1" dirty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/>
            </a:r>
            <a:br>
              <a:rPr lang="es-ES" altLang="ja-JP" i="1" dirty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</a:br>
            <a:r>
              <a:rPr lang="es-ES" altLang="ja-JP" i="1" dirty="0" smtClean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/>
            </a:r>
            <a:br>
              <a:rPr lang="es-ES" altLang="ja-JP" i="1" dirty="0" smtClean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					</a:t>
            </a:r>
            <a:br>
              <a:rPr lang="en-US" sz="6000" dirty="0" smtClean="0"/>
            </a:br>
            <a:r>
              <a:rPr lang="en-US" sz="6000" dirty="0" smtClean="0"/>
              <a:t>		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CC3300"/>
                </a:solidFill>
                <a:latin typeface="Brush Script MT" pitchFamily="66" charset="0"/>
              </a:rPr>
              <a:t>Acknowledgement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s-ES" altLang="ja-JP" sz="4000" i="1" dirty="0" smtClean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/>
            </a:r>
            <a:br>
              <a:rPr lang="es-ES" altLang="ja-JP" sz="4000" i="1" dirty="0" smtClean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</a:br>
            <a:r>
              <a:rPr lang="es-ES" altLang="ja-JP" sz="4000" i="1" dirty="0" smtClean="0">
                <a:solidFill>
                  <a:srgbClr val="C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							</a:t>
            </a:r>
            <a:r>
              <a:rPr lang="es-ES" altLang="ja-JP" sz="3200" dirty="0" smtClean="0">
                <a:solidFill>
                  <a:srgbClr val="3123E5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/>
            </a:r>
            <a:br>
              <a:rPr lang="es-ES" altLang="ja-JP" sz="3200" dirty="0" smtClean="0">
                <a:solidFill>
                  <a:srgbClr val="3123E5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</a:br>
            <a:r>
              <a:rPr lang="es-ES" altLang="ja-JP" sz="4000" dirty="0" smtClean="0">
                <a:solidFill>
                  <a:srgbClr val="3123E5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/>
            </a:r>
            <a:br>
              <a:rPr lang="es-ES" altLang="ja-JP" sz="4000" dirty="0" smtClean="0">
                <a:solidFill>
                  <a:srgbClr val="3123E5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</a:br>
            <a:r>
              <a:rPr lang="es-ES" altLang="ja-JP" sz="4000" dirty="0" smtClean="0">
                <a:solidFill>
                  <a:srgbClr val="3123E5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					</a:t>
            </a:r>
            <a:endParaRPr lang="es-ES_tradnl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5" y="2060847"/>
            <a:ext cx="45032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780927"/>
            <a:ext cx="26624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356992"/>
            <a:ext cx="303416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5" y="2060847"/>
            <a:ext cx="45032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780927"/>
            <a:ext cx="26624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356992"/>
            <a:ext cx="303416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869160"/>
            <a:ext cx="1900800" cy="34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5" y="2060847"/>
            <a:ext cx="45032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5229200"/>
            <a:ext cx="127952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5" y="2060847"/>
            <a:ext cx="45032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80928"/>
            <a:ext cx="4941104" cy="98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5" y="2060847"/>
            <a:ext cx="45032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80928"/>
            <a:ext cx="4941104" cy="98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861048"/>
            <a:ext cx="43056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5752</TotalTime>
  <Words>4</Words>
  <Application>Microsoft Office PowerPoint</Application>
  <PresentationFormat>On-screen Show (4:3)</PresentationFormat>
  <Paragraphs>11</Paragraphs>
  <Slides>102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03" baseType="lpstr">
      <vt:lpstr>Tema de Office</vt:lpstr>
      <vt:lpstr>Slide 1</vt:lpstr>
      <vt:lpstr>  APEC-Tsukuba International Conference VII Innovation of Mathematics Teaching and Learning through Lesson Study  February 2013    What is  lesson study:       a Chilean perspective             arturo.mena@ucv.cl        </vt:lpstr>
      <vt:lpstr>Slide 3</vt:lpstr>
      <vt:lpstr>             About Chile              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             Japan-Chile agreement on Mathematics Education               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           What the institutions did               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.</vt:lpstr>
      <vt:lpstr>Slide 67</vt:lpstr>
      <vt:lpstr>Slide 68</vt:lpstr>
      <vt:lpstr>Slide 69</vt:lpstr>
      <vt:lpstr>             What now               </vt:lpstr>
      <vt:lpstr>Slide 71</vt:lpstr>
      <vt:lpstr>Slide 72</vt:lpstr>
      <vt:lpstr>          Why Lesson Study     is important in Chile               </vt:lpstr>
      <vt:lpstr>Slide 74</vt:lpstr>
      <vt:lpstr>Slide 75</vt:lpstr>
      <vt:lpstr>Slide 76</vt:lpstr>
      <vt:lpstr>Slide 77</vt:lpstr>
      <vt:lpstr>         (What is Lesson Study:         a Chilean approach)               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            Our understanding               </vt:lpstr>
      <vt:lpstr>Slide 90</vt:lpstr>
      <vt:lpstr>Slide 91</vt:lpstr>
      <vt:lpstr>Slide 92</vt:lpstr>
      <vt:lpstr>Slide 93</vt:lpstr>
      <vt:lpstr>            Acknowledgement                 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</vt:vector>
  </TitlesOfParts>
  <Company>CiberFax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Owner</dc:creator>
  <cp:lastModifiedBy>Owner</cp:lastModifiedBy>
  <cp:revision>163</cp:revision>
  <cp:lastPrinted>1601-01-01T00:00:00Z</cp:lastPrinted>
  <dcterms:created xsi:type="dcterms:W3CDTF">2004-11-25T23:00:38Z</dcterms:created>
  <dcterms:modified xsi:type="dcterms:W3CDTF">2013-02-17T00:46:50Z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